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d27d0678ac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d27d0678a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d27d0678a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d27d0678a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d387f0f91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d387f0f91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27d0678ac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27d0678a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387f0f91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d387f0f91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dfde7242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dfde7242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d27d0678a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d27d0678a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387f0f91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d387f0f91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d37d848b0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d37d848b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d27d0678a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d27d0678a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cdfde7242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cdfde7242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dfde72428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cdfde7242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d37d848b0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d37d848b0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d387f0f91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d387f0f91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d27d0678ac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d27d0678ac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bc.net/missions/the-cooperative-program/" TargetMode="External"/><Relationship Id="rId4" Type="http://schemas.openxmlformats.org/officeDocument/2006/relationships/hyperlink" Target="https://www.texasbaptists.org/cooperative-program" TargetMode="External"/><Relationship Id="rId5" Type="http://schemas.openxmlformats.org/officeDocument/2006/relationships/hyperlink" Target="https://whatiscp.com/" TargetMode="External"/><Relationship Id="rId6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Seat at the Table (III): The Church Shares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Acts 4:32-35 (HCSB)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romanUcPeriod"/>
            </a:pPr>
            <a:r>
              <a:rPr lang="en"/>
              <a:t>Church shares when it is UNITED (v. 32a) 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47100"/>
            <a:ext cx="8520600" cy="34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13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193475"/>
            <a:ext cx="85206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Acts 4:32-34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862625"/>
            <a:ext cx="8520600" cy="37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</a:rPr>
              <a:t>32 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Now the large group of those who believed were of </a:t>
            </a:r>
            <a:r>
              <a:rPr b="1" i="1" lang="en" sz="2000">
                <a:solidFill>
                  <a:schemeClr val="dk1"/>
                </a:solidFill>
                <a:highlight>
                  <a:srgbClr val="FFFFFF"/>
                </a:highlight>
              </a:rPr>
              <a:t>one heart</a:t>
            </a:r>
            <a:r>
              <a:rPr i="1" lang="en" sz="200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and </a:t>
            </a:r>
            <a:r>
              <a:rPr b="1" i="1" lang="en" sz="2000">
                <a:solidFill>
                  <a:schemeClr val="dk1"/>
                </a:solidFill>
                <a:highlight>
                  <a:srgbClr val="FFFFFF"/>
                </a:highlight>
              </a:rPr>
              <a:t>mind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, and no one said that any of his possessions was his own, but instead they held everything in common. 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</a:rPr>
              <a:t>33 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And the apostles were giving testimony with great power to the resurrection of the Lord Jesus, and great grace was on all of them. 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278875"/>
            <a:ext cx="85206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AutoNum type="alphaUcPeriod"/>
            </a:pPr>
            <a:r>
              <a:rPr lang="en"/>
              <a:t>One Heart and Mind</a:t>
            </a:r>
            <a:r>
              <a:rPr lang="en"/>
              <a:t> 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47100"/>
            <a:ext cx="8520600" cy="3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001320"/>
              </a:buClr>
              <a:buSzPts val="1800"/>
              <a:buFont typeface="Roboto"/>
              <a:buChar char="➢"/>
            </a:pPr>
            <a:r>
              <a:rPr lang="en">
                <a:solidFill>
                  <a:srgbClr val="0013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John 17:11 </a:t>
            </a:r>
            <a:r>
              <a:rPr lang="en">
                <a:solidFill>
                  <a:srgbClr val="0013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united to Christ and Father, as Christ and Father are One</a:t>
            </a:r>
            <a:endParaRPr>
              <a:solidFill>
                <a:srgbClr val="0013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001320"/>
              </a:buClr>
              <a:buSzPts val="1800"/>
              <a:buFont typeface="Roboto"/>
              <a:buChar char="➢"/>
            </a:pPr>
            <a:r>
              <a:rPr lang="en">
                <a:solidFill>
                  <a:srgbClr val="0013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Phil. 1:27 - standing firm in one spirit, with one mind striving for gospel faith</a:t>
            </a:r>
            <a:endParaRPr>
              <a:solidFill>
                <a:srgbClr val="0013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001320"/>
              </a:buClr>
              <a:buSzPts val="1800"/>
              <a:buFont typeface="Roboto"/>
              <a:buChar char="➢"/>
            </a:pPr>
            <a:r>
              <a:rPr lang="en">
                <a:solidFill>
                  <a:srgbClr val="0013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Phil. 2:2 - being of same mind, same love, in full accord </a:t>
            </a:r>
            <a:endParaRPr>
              <a:solidFill>
                <a:srgbClr val="0013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001320"/>
              </a:buClr>
              <a:buSzPts val="1800"/>
              <a:buFont typeface="Roboto"/>
              <a:buChar char="➢"/>
            </a:pPr>
            <a:r>
              <a:rPr lang="en">
                <a:solidFill>
                  <a:srgbClr val="0013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 Corinthians 1:10 - by Christ’s name, agree,  being united in same judgment </a:t>
            </a:r>
            <a:endParaRPr>
              <a:solidFill>
                <a:srgbClr val="0013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001320"/>
              </a:buClr>
              <a:buSzPts val="1800"/>
              <a:buFont typeface="Roboto"/>
              <a:buChar char="➢"/>
            </a:pPr>
            <a:r>
              <a:rPr lang="en">
                <a:solidFill>
                  <a:srgbClr val="0013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 Peter 3:8 - unity in mind, sympathy, brotherly love, tender heart, humble mind</a:t>
            </a:r>
            <a:endParaRPr>
              <a:solidFill>
                <a:srgbClr val="0013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001320"/>
              </a:buClr>
              <a:buSzPts val="1800"/>
              <a:buFont typeface="Roboto"/>
              <a:buChar char="➢"/>
            </a:pPr>
            <a:r>
              <a:rPr lang="en">
                <a:solidFill>
                  <a:srgbClr val="0013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Jeremiah 32:39 - God gives one heart, to fear Him, for our own good</a:t>
            </a:r>
            <a:endParaRPr>
              <a:solidFill>
                <a:srgbClr val="0013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001320"/>
              </a:buClr>
              <a:buSzPts val="1800"/>
              <a:buFont typeface="Roboto"/>
              <a:buChar char="➢"/>
            </a:pPr>
            <a:r>
              <a:rPr lang="en">
                <a:solidFill>
                  <a:srgbClr val="0013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Ezekiel 11:19-20 - God removes heart of stone and gives new heart </a:t>
            </a:r>
            <a:endParaRPr>
              <a:solidFill>
                <a:srgbClr val="0013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273175"/>
            <a:ext cx="8732100" cy="7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II. Church shares when it lives as a FAMILY (v.32b) 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172525" y="1152475"/>
            <a:ext cx="8813400" cy="383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➢"/>
            </a:pPr>
            <a:r>
              <a:rPr lang="en" sz="1900"/>
              <a:t>Commonality </a:t>
            </a:r>
            <a:endParaRPr sz="1900"/>
          </a:p>
          <a:p>
            <a:pPr indent="-3492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➢"/>
            </a:pPr>
            <a:r>
              <a:rPr lang="en" sz="1900"/>
              <a:t>Voluntary </a:t>
            </a:r>
            <a:endParaRPr sz="1900"/>
          </a:p>
          <a:p>
            <a:pPr indent="-3492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➢"/>
            </a:pPr>
            <a:r>
              <a:rPr lang="en" sz="1900"/>
              <a:t>Mutual </a:t>
            </a:r>
            <a:endParaRPr sz="1900"/>
          </a:p>
          <a:p>
            <a:pPr indent="-3492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➢"/>
            </a:pPr>
            <a:r>
              <a:rPr lang="en" sz="1900"/>
              <a:t>One message and testimony </a:t>
            </a:r>
            <a:endParaRPr sz="1900"/>
          </a:p>
          <a:p>
            <a:pPr indent="-3492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➢"/>
            </a:pPr>
            <a:r>
              <a:rPr lang="en" sz="1900"/>
              <a:t>Generosity </a:t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129000"/>
            <a:ext cx="8520600" cy="8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Build Generosity into Your Life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911000"/>
            <a:ext cx="8520600" cy="3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➢"/>
            </a:pP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Be grateful 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➢"/>
            </a:pP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Put people first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➢"/>
            </a:pP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Don’t allow greed to control you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➢"/>
            </a:pP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Regard money as a resource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➢"/>
            </a:pP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Develop 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habit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 of giving 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230400" y="273175"/>
            <a:ext cx="8913600" cy="7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III. Church shares when burdened for COMMUNITY (v.34-35) 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172525" y="1017775"/>
            <a:ext cx="88134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129000"/>
            <a:ext cx="8520600" cy="8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Acts 4:34-37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911000"/>
            <a:ext cx="8520600" cy="3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</a:rPr>
              <a:t>34 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For there was not a needy person among them, because all those who owned lands or houses sold them, brought the proceeds of the things that were sold, 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</a:rPr>
              <a:t>35 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and laid them at the apostles’ feet. This was then distributed for each person’s basic needs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</a:rPr>
              <a:t>36 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Joseph, a Levite and a Cypriot by birth, the one the apostles called Barnabas, which is translated Son of Encouragement, </a:t>
            </a: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</a:rPr>
              <a:t>37 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</a:rPr>
              <a:t>sold a field he owned, brought the money, and laid it at the apostles’ feet.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230400" y="273175"/>
            <a:ext cx="8913600" cy="7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III. Church shares when burdened for COMMUNITY (v.34-35) 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172525" y="1017775"/>
            <a:ext cx="88134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/>
              <a:t>Responsibility for one another </a:t>
            </a:r>
            <a:endParaRPr sz="2000"/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/>
              <a:t>Entrusted proceeds to the church leadership</a:t>
            </a:r>
            <a:endParaRPr sz="2000"/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/>
              <a:t>Church leadership continually gives away </a:t>
            </a:r>
            <a:endParaRPr sz="2000"/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/>
              <a:t>Who are the needy around us? </a:t>
            </a:r>
            <a:endParaRPr sz="2000"/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311700" y="219800"/>
            <a:ext cx="8520600" cy="7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What?  </a:t>
            </a:r>
            <a:endParaRPr/>
          </a:p>
        </p:txBody>
      </p:sp>
      <p:sp>
        <p:nvSpPr>
          <p:cNvPr id="116" name="Google Shape;116;p23"/>
          <p:cNvSpPr txBox="1"/>
          <p:nvPr>
            <p:ph idx="1" type="body"/>
          </p:nvPr>
        </p:nvSpPr>
        <p:spPr>
          <a:xfrm>
            <a:off x="311700" y="1055750"/>
            <a:ext cx="8520600" cy="36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55600" lvl="0" marL="4572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>
                <a:solidFill>
                  <a:srgbClr val="222222"/>
                </a:solidFill>
                <a:highlight>
                  <a:srgbClr val="FFFFFF"/>
                </a:highlight>
              </a:rPr>
              <a:t>Look around and join where God is at work 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>
                <a:solidFill>
                  <a:srgbClr val="222222"/>
                </a:solidFill>
              </a:rPr>
              <a:t>Love your church family by being transparent </a:t>
            </a:r>
            <a:endParaRPr sz="2000">
              <a:solidFill>
                <a:srgbClr val="222222"/>
              </a:solidFill>
            </a:endParaRPr>
          </a:p>
          <a:p>
            <a:pPr indent="-355600" lvl="0" marL="4572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>
                <a:solidFill>
                  <a:srgbClr val="222222"/>
                </a:solidFill>
              </a:rPr>
              <a:t>Love loud by serving our city community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>
                <a:solidFill>
                  <a:srgbClr val="222222"/>
                </a:solidFill>
              </a:rPr>
              <a:t>Love loud by sharing the resurrected Christ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>
                <a:solidFill>
                  <a:srgbClr val="222222"/>
                </a:solidFill>
                <a:highlight>
                  <a:srgbClr val="FFFFFF"/>
                </a:highlight>
              </a:rPr>
              <a:t>Love loud by reaching the unreached 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000">
                <a:solidFill>
                  <a:srgbClr val="222222"/>
                </a:solidFill>
                <a:highlight>
                  <a:srgbClr val="FFFFFF"/>
                </a:highlight>
              </a:rPr>
              <a:t>Love loud by supporting SBC Cooperative Program 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600"/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600"/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600"/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600"/>
                                        <p:tgtEl>
                                          <p:spTgt spid="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600"/>
                                        <p:tgtEl>
                                          <p:spTgt spid="1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600"/>
                                        <p:tgtEl>
                                          <p:spTgt spid="1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600"/>
                                        <p:tgtEl>
                                          <p:spTgt spid="1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265500" y="1233175"/>
            <a:ext cx="3627300" cy="156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Joseph Sheng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r>
              <a:rPr lang="en"/>
              <a:t>SM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Texas A &amp; M</a:t>
            </a:r>
            <a:endParaRPr/>
          </a:p>
        </p:txBody>
      </p:sp>
      <p:sp>
        <p:nvSpPr>
          <p:cNvPr id="122" name="Google Shape;122;p2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4"/>
          <p:cNvSpPr txBox="1"/>
          <p:nvPr>
            <p:ph idx="1" type="subTitle"/>
          </p:nvPr>
        </p:nvSpPr>
        <p:spPr>
          <a:xfrm>
            <a:off x="265500" y="2803075"/>
            <a:ext cx="3664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Thanks to your gifts through the Cooperative Program</a:t>
            </a:r>
            <a:endParaRPr/>
          </a:p>
        </p:txBody>
      </p:sp>
      <p:pic>
        <p:nvPicPr>
          <p:cNvPr id="124" name="Google Shape;12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642" y="0"/>
            <a:ext cx="515536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title"/>
          </p:nvPr>
        </p:nvSpPr>
        <p:spPr>
          <a:xfrm>
            <a:off x="265500" y="1233175"/>
            <a:ext cx="4045200" cy="175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Xuehua Dong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BSM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UH Main</a:t>
            </a:r>
            <a:endParaRPr/>
          </a:p>
        </p:txBody>
      </p:sp>
      <p:sp>
        <p:nvSpPr>
          <p:cNvPr id="130" name="Google Shape;130;p25"/>
          <p:cNvSpPr txBox="1"/>
          <p:nvPr>
            <p:ph idx="1" type="subTitle"/>
          </p:nvPr>
        </p:nvSpPr>
        <p:spPr>
          <a:xfrm>
            <a:off x="265500" y="3115700"/>
            <a:ext cx="4045200" cy="9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 to your gifts through the Cooperative Program</a:t>
            </a:r>
            <a:endParaRPr/>
          </a:p>
        </p:txBody>
      </p:sp>
      <p:sp>
        <p:nvSpPr>
          <p:cNvPr id="131" name="Google Shape;131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1" y="0"/>
            <a:ext cx="352084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idx="1" type="body"/>
          </p:nvPr>
        </p:nvSpPr>
        <p:spPr>
          <a:xfrm>
            <a:off x="311700" y="4077800"/>
            <a:ext cx="80142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https://www.sbc.net/missions/the-cooperative-program/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https://www.texasbaptists.org/cooperative-program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https://whatiscp.com/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9963" y="153175"/>
            <a:ext cx="6907325" cy="388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8678" y="0"/>
            <a:ext cx="4132521" cy="52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117425" y="1276925"/>
            <a:ext cx="8865000" cy="171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Will you ask Him to give you a generous heart? </a:t>
            </a:r>
            <a:endParaRPr i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Will you Love Loud of CBC and non-CBC? </a:t>
            </a:r>
            <a:endParaRPr i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May Christ use CBC for His glory in this City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