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7010400" cy="9296400"/>
  <p:embeddedFontLst>
    <p:embeddedFont>
      <p:font typeface="Libre Baskerville" panose="020B0604020202020204" charset="0"/>
      <p:regular r:id="rId20"/>
      <p:bold r:id="rId21"/>
      <p:italic r:id="rId22"/>
    </p:embeddedFont>
    <p:embeddedFont>
      <p:font typeface="Georgia" panose="02040502050405020303" pitchFamily="18" charset="0"/>
      <p:regular r:id="rId23"/>
      <p:bold r:id="rId24"/>
      <p:italic r:id="rId25"/>
      <p:boldItalic r:id="rId26"/>
    </p:embeddedFont>
    <p:embeddedFont>
      <p:font typeface="Source Sans Pro"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4" d="100"/>
          <a:sy n="114" d="100"/>
        </p:scale>
        <p:origin x="-918"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68625" y="697225"/>
            <a:ext cx="4673825"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01025" y="4415775"/>
            <a:ext cx="5608299" cy="4183374"/>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57054932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9" name="Shape 9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4" name="Shape 10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0" name="Shape 11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6" name="Shape 11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2" name="Shape 12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8" name="Shape 12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3" name="Shape 13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9" name="Shape 13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5" name="Shape 14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0" name="Shape 15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6" name="Shape 15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2" name="Shape 16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8" name="Shape 16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701025" y="4415775"/>
            <a:ext cx="5608200" cy="41835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0" name="Shape 18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7" name="Shape 18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701025" y="4415775"/>
            <a:ext cx="5608299" cy="4183374"/>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3" name="Shape 19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blipFill rotWithShape="1">
          <a:blip r:embed="rId2">
            <a:alphaModFix/>
          </a:blip>
          <a:tile tx="0" ty="0" sx="55000" sy="55000" flip="none" algn="tl"/>
        </a:blipFill>
        <a:effectLst/>
      </p:bgPr>
    </p:bg>
    <p:spTree>
      <p:nvGrpSpPr>
        <p:cNvPr id="1" name="Shape 13"/>
        <p:cNvGrpSpPr/>
        <p:nvPr/>
      </p:nvGrpSpPr>
      <p:grpSpPr>
        <a:xfrm>
          <a:off x="0" y="0"/>
          <a:ext cx="0" cy="0"/>
          <a:chOff x="0" y="0"/>
          <a:chExt cx="0" cy="0"/>
        </a:xfrm>
      </p:grpSpPr>
      <p:sp>
        <p:nvSpPr>
          <p:cNvPr id="14" name="Shape 14"/>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15" name="Shape 15"/>
          <p:cNvSpPr/>
          <p:nvPr/>
        </p:nvSpPr>
        <p:spPr>
          <a:xfrm>
            <a:off x="65313" y="69754"/>
            <a:ext cx="9013371" cy="6692200"/>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16" name="Shape 16"/>
          <p:cNvSpPr txBox="1">
            <a:spLocks noGrp="1"/>
          </p:cNvSpPr>
          <p:nvPr>
            <p:ph type="subTitle" idx="1"/>
          </p:nvPr>
        </p:nvSpPr>
        <p:spPr>
          <a:xfrm>
            <a:off x="1295400" y="3200400"/>
            <a:ext cx="6400799" cy="1600199"/>
          </a:xfrm>
          <a:prstGeom prst="rect">
            <a:avLst/>
          </a:prstGeom>
          <a:noFill/>
          <a:ln>
            <a:noFill/>
          </a:ln>
        </p:spPr>
        <p:txBody>
          <a:bodyPr lIns="91425" tIns="91425" rIns="91425" bIns="91425" anchor="t" anchorCtr="0"/>
          <a:lstStyle>
            <a:lvl1pPr marL="0" marR="0" lvl="0" indent="0" algn="ctr" rtl="0">
              <a:spcBef>
                <a:spcPts val="580"/>
              </a:spcBef>
              <a:buClr>
                <a:schemeClr val="accent1"/>
              </a:buClr>
              <a:buFont typeface="Noto Sans Symbols"/>
              <a:buNone/>
              <a:defRPr sz="2600" b="0" i="0" u="none" strike="noStrike" cap="none">
                <a:solidFill>
                  <a:schemeClr val="dk2"/>
                </a:solidFill>
                <a:latin typeface="Libre Baskerville"/>
                <a:ea typeface="Libre Baskerville"/>
                <a:cs typeface="Libre Baskerville"/>
                <a:sym typeface="Libre Baskerville"/>
              </a:defRPr>
            </a:lvl1pPr>
            <a:lvl2pPr marL="457200" marR="0" lvl="1" indent="0" algn="ctr" rtl="0">
              <a:spcBef>
                <a:spcPts val="370"/>
              </a:spcBef>
              <a:buClr>
                <a:schemeClr val="accent2"/>
              </a:buClr>
              <a:buFont typeface="Noto Sans Symbols"/>
              <a:buNone/>
              <a:defRPr sz="2400" b="0" i="0" u="none" strike="noStrike" cap="none">
                <a:solidFill>
                  <a:schemeClr val="dk1"/>
                </a:solidFill>
                <a:latin typeface="Libre Baskerville"/>
                <a:ea typeface="Libre Baskerville"/>
                <a:cs typeface="Libre Baskerville"/>
                <a:sym typeface="Libre Baskerville"/>
              </a:defRPr>
            </a:lvl2pPr>
            <a:lvl3pPr marL="914400" marR="0" lvl="2" indent="0" algn="ctr" rtl="0">
              <a:spcBef>
                <a:spcPts val="370"/>
              </a:spcBef>
              <a:buClr>
                <a:srgbClr val="E6AFA9"/>
              </a:buClr>
              <a:buFont typeface="Noto Sans Symbols"/>
              <a:buNone/>
              <a:defRPr sz="2000" b="0" i="0" u="none" strike="noStrike" cap="none">
                <a:solidFill>
                  <a:schemeClr val="dk1"/>
                </a:solidFill>
                <a:latin typeface="Libre Baskerville"/>
                <a:ea typeface="Libre Baskerville"/>
                <a:cs typeface="Libre Baskerville"/>
                <a:sym typeface="Libre Baskerville"/>
              </a:defRPr>
            </a:lvl3pPr>
            <a:lvl4pPr marL="1371600" marR="0" lvl="3" indent="0" algn="ctr" rtl="0">
              <a:spcBef>
                <a:spcPts val="370"/>
              </a:spcBef>
              <a:buClr>
                <a:schemeClr val="accent3"/>
              </a:buClr>
              <a:buFont typeface="Noto Sans Symbols"/>
              <a:buNone/>
              <a:defRPr sz="2000" b="0" i="0" u="none" strike="noStrike" cap="none">
                <a:solidFill>
                  <a:schemeClr val="dk1"/>
                </a:solidFill>
                <a:latin typeface="Libre Baskerville"/>
                <a:ea typeface="Libre Baskerville"/>
                <a:cs typeface="Libre Baskerville"/>
                <a:sym typeface="Libre Baskerville"/>
              </a:defRPr>
            </a:lvl4pPr>
            <a:lvl5pPr marL="1828800" marR="0" lvl="4" indent="0" algn="ctr" rtl="0">
              <a:spcBef>
                <a:spcPts val="370"/>
              </a:spcBef>
              <a:buClr>
                <a:schemeClr val="accent3"/>
              </a:buClr>
              <a:buFont typeface="Libre Baskerville"/>
              <a:buNone/>
              <a:defRPr sz="2000" b="0" i="0" u="none" strike="noStrike" cap="none">
                <a:solidFill>
                  <a:schemeClr val="dk1"/>
                </a:solidFill>
                <a:latin typeface="Libre Baskerville"/>
                <a:ea typeface="Libre Baskerville"/>
                <a:cs typeface="Libre Baskerville"/>
                <a:sym typeface="Libre Baskerville"/>
              </a:defRPr>
            </a:lvl5pPr>
            <a:lvl6pPr marL="2286000" marR="0" lvl="5" indent="0" algn="ctr" rtl="0">
              <a:spcBef>
                <a:spcPts val="370"/>
              </a:spcBef>
              <a:buClr>
                <a:schemeClr val="accent3"/>
              </a:buClr>
              <a:buFont typeface="Libre Baskerville"/>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ctr" rtl="0">
              <a:spcBef>
                <a:spcPts val="370"/>
              </a:spcBef>
              <a:buClr>
                <a:schemeClr val="accent2"/>
              </a:buClr>
              <a:buFont typeface="Libre Baskerville"/>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ctr" rtl="0">
              <a:spcBef>
                <a:spcPts val="370"/>
              </a:spcBef>
              <a:buClr>
                <a:srgbClr val="E6AFA9"/>
              </a:buClr>
              <a:buFont typeface="Libre Baskerville"/>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ctr" rtl="0">
              <a:spcBef>
                <a:spcPts val="370"/>
              </a:spcBef>
              <a:buClr>
                <a:srgbClr val="CAABA9"/>
              </a:buClr>
              <a:buFont typeface="Libre Baskerville"/>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7" name="Shape 17"/>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8" name="Shape 18"/>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9" name="Shape 19"/>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b="0" i="0" u="none" strike="noStrike" cap="none">
                <a:solidFill>
                  <a:srgbClr val="FFFFFF"/>
                </a:solidFill>
                <a:latin typeface="Source Sans Pro"/>
                <a:ea typeface="Source Sans Pro"/>
                <a:cs typeface="Source Sans Pro"/>
                <a:sym typeface="Source Sans Pro"/>
              </a:rPr>
              <a:t>‹#›</a:t>
            </a:fld>
            <a:endParaRPr lang="en-US" sz="1400" b="0" i="0" u="none" strike="noStrike" cap="none">
              <a:solidFill>
                <a:srgbClr val="FFFFFF"/>
              </a:solidFill>
              <a:latin typeface="Source Sans Pro"/>
              <a:ea typeface="Source Sans Pro"/>
              <a:cs typeface="Source Sans Pro"/>
              <a:sym typeface="Source Sans Pro"/>
            </a:endParaRPr>
          </a:p>
        </p:txBody>
      </p:sp>
      <p:sp>
        <p:nvSpPr>
          <p:cNvPr id="20" name="Shape 20"/>
          <p:cNvSpPr/>
          <p:nvPr/>
        </p:nvSpPr>
        <p:spPr>
          <a:xfrm>
            <a:off x="62930" y="1449303"/>
            <a:ext cx="9021537" cy="152734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1" name="Shape 21"/>
          <p:cNvSpPr/>
          <p:nvPr/>
        </p:nvSpPr>
        <p:spPr>
          <a:xfrm>
            <a:off x="62930" y="1396720"/>
            <a:ext cx="9021537" cy="120580"/>
          </a:xfrm>
          <a:prstGeom prst="rect">
            <a:avLst/>
          </a:prstGeom>
          <a:solidFill>
            <a:srgbClr val="E6AFA9"/>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2" name="Shape 22"/>
          <p:cNvSpPr/>
          <p:nvPr/>
        </p:nvSpPr>
        <p:spPr>
          <a:xfrm>
            <a:off x="62930" y="2976649"/>
            <a:ext cx="9021537" cy="110532"/>
          </a:xfrm>
          <a:prstGeom prst="rect">
            <a:avLst/>
          </a:prstGeom>
          <a:solidFill>
            <a:schemeClr val="accent5"/>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3" name="Shape 23"/>
          <p:cNvSpPr txBox="1">
            <a:spLocks noGrp="1"/>
          </p:cNvSpPr>
          <p:nvPr>
            <p:ph type="ctrTitle"/>
          </p:nvPr>
        </p:nvSpPr>
        <p:spPr>
          <a:xfrm>
            <a:off x="457200" y="1505929"/>
            <a:ext cx="8229600" cy="1470024"/>
          </a:xfrm>
          <a:prstGeom prst="rect">
            <a:avLst/>
          </a:prstGeom>
          <a:noFill/>
          <a:ln>
            <a:noFill/>
          </a:ln>
        </p:spPr>
        <p:txBody>
          <a:bodyPr lIns="91425" tIns="91425" rIns="91425" bIns="91425" anchor="ctr" anchorCtr="0"/>
          <a:lstStyle>
            <a:lvl1pPr marL="0" marR="0" lvl="0" indent="0" algn="ctr" rtl="0">
              <a:spcBef>
                <a:spcPts val="0"/>
              </a:spcBef>
              <a:buClr>
                <a:srgbClr val="FFFFFF"/>
              </a:buClr>
              <a:buFont typeface="Source Sans Pro"/>
              <a:buNone/>
              <a:defRPr sz="4000" b="0" i="0" u="none" strike="noStrike" cap="none">
                <a:solidFill>
                  <a:srgbClr val="FFFFFF"/>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914400" y="274637"/>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27" name="Shape 27"/>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28" name="Shape 28"/>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b="0" i="0" u="none" strike="noStrike" cap="none">
                <a:solidFill>
                  <a:srgbClr val="FFFFFF"/>
                </a:solidFill>
                <a:latin typeface="Source Sans Pro"/>
                <a:ea typeface="Source Sans Pro"/>
                <a:cs typeface="Source Sans Pro"/>
                <a:sym typeface="Source Sans Pro"/>
              </a:rPr>
              <a:t>‹#›</a:t>
            </a:fld>
            <a:endParaRPr lang="en-US" sz="1400" b="0" i="0" u="none" strike="noStrike" cap="none">
              <a:solidFill>
                <a:srgbClr val="FFFFFF"/>
              </a:solidFill>
              <a:latin typeface="Source Sans Pro"/>
              <a:ea typeface="Source Sans Pro"/>
              <a:cs typeface="Source Sans Pro"/>
              <a:sym typeface="Source Sans Pro"/>
            </a:endParaRPr>
          </a:p>
        </p:txBody>
      </p:sp>
      <p:sp>
        <p:nvSpPr>
          <p:cNvPr id="29" name="Shape 29"/>
          <p:cNvSpPr txBox="1">
            <a:spLocks noGrp="1"/>
          </p:cNvSpPr>
          <p:nvPr>
            <p:ph type="body" idx="1"/>
          </p:nvPr>
        </p:nvSpPr>
        <p:spPr>
          <a:xfrm>
            <a:off x="914400" y="1447800"/>
            <a:ext cx="7772400" cy="45720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914400" y="274637"/>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33" name="Shape 33"/>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34" name="Shape 34"/>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b="0" i="0" u="none" strike="noStrike" cap="none">
                <a:solidFill>
                  <a:srgbClr val="FFFFFF"/>
                </a:solidFill>
                <a:latin typeface="Source Sans Pro"/>
                <a:ea typeface="Source Sans Pro"/>
                <a:cs typeface="Source Sans Pro"/>
                <a:sym typeface="Source Sans Pro"/>
              </a:rPr>
              <a:t>‹#›</a:t>
            </a:fld>
            <a:endParaRPr lang="en-US" sz="1400" b="0" i="0" u="none" strike="noStrike" cap="none">
              <a:solidFill>
                <a:srgbClr val="FFFFFF"/>
              </a:solidFill>
              <a:latin typeface="Source Sans Pro"/>
              <a:ea typeface="Source Sans Pro"/>
              <a:cs typeface="Source Sans Pro"/>
              <a:sym typeface="Source Sans Pr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bg>
      <p:bgPr>
        <a:blipFill rotWithShape="1">
          <a:blip r:embed="rId2">
            <a:alphaModFix/>
          </a:blip>
          <a:tile tx="0" ty="0" sx="55000" sy="55000" flip="none" algn="tl"/>
        </a:blipFill>
        <a:effectLst/>
      </p:bgPr>
    </p:bg>
    <p:spTree>
      <p:nvGrpSpPr>
        <p:cNvPr id="1" name="Shape 35"/>
        <p:cNvGrpSpPr/>
        <p:nvPr/>
      </p:nvGrpSpPr>
      <p:grpSpPr>
        <a:xfrm>
          <a:off x="0" y="0"/>
          <a:ext cx="0" cy="0"/>
          <a:chOff x="0" y="0"/>
          <a:chExt cx="0" cy="0"/>
        </a:xfrm>
      </p:grpSpPr>
      <p:sp>
        <p:nvSpPr>
          <p:cNvPr id="36" name="Shape 36"/>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37" name="Shape 37"/>
          <p:cNvSpPr/>
          <p:nvPr/>
        </p:nvSpPr>
        <p:spPr>
          <a:xfrm>
            <a:off x="65313" y="69754"/>
            <a:ext cx="9013371" cy="6692200"/>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38" name="Shape 38"/>
          <p:cNvSpPr txBox="1">
            <a:spLocks noGrp="1"/>
          </p:cNvSpPr>
          <p:nvPr>
            <p:ph type="title"/>
          </p:nvPr>
        </p:nvSpPr>
        <p:spPr>
          <a:xfrm>
            <a:off x="722312" y="952500"/>
            <a:ext cx="7772400" cy="1362075"/>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722312" y="2547938"/>
            <a:ext cx="7772400" cy="1338261"/>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Noto Sans Symbols"/>
              <a:buNone/>
              <a:defRPr sz="2400" b="0" i="0" u="none" strike="noStrike" cap="none">
                <a:solidFill>
                  <a:srgbClr val="888888"/>
                </a:solidFill>
                <a:latin typeface="Libre Baskerville"/>
                <a:ea typeface="Libre Baskerville"/>
                <a:cs typeface="Libre Baskerville"/>
                <a:sym typeface="Libre Baskerville"/>
              </a:defRPr>
            </a:lvl1pPr>
            <a:lvl2pPr marL="548640" marR="0" lvl="1" indent="-231140" algn="l" rtl="0">
              <a:spcBef>
                <a:spcPts val="370"/>
              </a:spcBef>
              <a:buClr>
                <a:schemeClr val="accent2"/>
              </a:buClr>
              <a:buFont typeface="Noto Sans Symbols"/>
              <a:buNone/>
              <a:defRPr sz="1800" b="0" i="0" u="none" strike="noStrike" cap="none">
                <a:solidFill>
                  <a:srgbClr val="888888"/>
                </a:solidFill>
                <a:latin typeface="Libre Baskerville"/>
                <a:ea typeface="Libre Baskerville"/>
                <a:cs typeface="Libre Baskerville"/>
                <a:sym typeface="Libre Baskerville"/>
              </a:defRPr>
            </a:lvl2pPr>
            <a:lvl3pPr marL="822960" marR="0" lvl="2" indent="-238760" algn="l" rtl="0">
              <a:spcBef>
                <a:spcPts val="370"/>
              </a:spcBef>
              <a:buClr>
                <a:srgbClr val="E6AFA9"/>
              </a:buClr>
              <a:buFont typeface="Noto Sans Symbols"/>
              <a:buNone/>
              <a:defRPr sz="1600" b="0" i="0" u="none" strike="noStrike" cap="none">
                <a:solidFill>
                  <a:srgbClr val="888888"/>
                </a:solidFill>
                <a:latin typeface="Libre Baskerville"/>
                <a:ea typeface="Libre Baskerville"/>
                <a:cs typeface="Libre Baskerville"/>
                <a:sym typeface="Libre Baskerville"/>
              </a:defRPr>
            </a:lvl3pPr>
            <a:lvl4pPr marL="1097280" marR="0" lvl="3" indent="-233680" algn="l" rtl="0">
              <a:spcBef>
                <a:spcPts val="370"/>
              </a:spcBef>
              <a:buClr>
                <a:schemeClr val="accent3"/>
              </a:buClr>
              <a:buFont typeface="Noto Sans Symbols"/>
              <a:buNone/>
              <a:defRPr sz="1400" b="0" i="0" u="none" strike="noStrike" cap="none">
                <a:solidFill>
                  <a:srgbClr val="888888"/>
                </a:solidFill>
                <a:latin typeface="Libre Baskerville"/>
                <a:ea typeface="Libre Baskerville"/>
                <a:cs typeface="Libre Baskerville"/>
                <a:sym typeface="Libre Baskerville"/>
              </a:defRPr>
            </a:lvl4pPr>
            <a:lvl5pPr marL="1371600" marR="0" lvl="4" indent="-228600" algn="l" rtl="0">
              <a:spcBef>
                <a:spcPts val="370"/>
              </a:spcBef>
              <a:buClr>
                <a:schemeClr val="accent3"/>
              </a:buClr>
              <a:buFont typeface="Libre Baskerville"/>
              <a:buNone/>
              <a:defRPr sz="1400" b="0" i="0" u="none" strike="noStrike" cap="none">
                <a:solidFill>
                  <a:srgbClr val="888888"/>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0" name="Shape 40"/>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1" name="Shape 41"/>
          <p:cNvSpPr txBox="1">
            <a:spLocks noGrp="1"/>
          </p:cNvSpPr>
          <p:nvPr>
            <p:ph type="ftr" idx="11"/>
          </p:nvPr>
        </p:nvSpPr>
        <p:spPr>
          <a:xfrm>
            <a:off x="800100" y="6172200"/>
            <a:ext cx="4000500" cy="457200"/>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2" name="Shape 42"/>
          <p:cNvSpPr/>
          <p:nvPr/>
        </p:nvSpPr>
        <p:spPr>
          <a:xfrm rot="10800000" flipH="1">
            <a:off x="69411" y="2376829"/>
            <a:ext cx="9013514" cy="9143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43" name="Shape 43"/>
          <p:cNvSpPr/>
          <p:nvPr/>
        </p:nvSpPr>
        <p:spPr>
          <a:xfrm>
            <a:off x="69146" y="2341475"/>
            <a:ext cx="9013780" cy="45718"/>
          </a:xfrm>
          <a:prstGeom prst="rect">
            <a:avLst/>
          </a:prstGeom>
          <a:solidFill>
            <a:srgbClr val="E6AFA9"/>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44" name="Shape 44"/>
          <p:cNvSpPr/>
          <p:nvPr/>
        </p:nvSpPr>
        <p:spPr>
          <a:xfrm>
            <a:off x="68305" y="2468880"/>
            <a:ext cx="9014621" cy="45719"/>
          </a:xfrm>
          <a:prstGeom prst="rect">
            <a:avLst/>
          </a:prstGeom>
          <a:solidFill>
            <a:schemeClr val="accent5"/>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45" name="Shape 45"/>
          <p:cNvSpPr>
            <a:spLocks noGrp="1"/>
          </p:cNvSpPr>
          <p:nvPr>
            <p:ph type="sldNum" idx="12"/>
          </p:nvPr>
        </p:nvSpPr>
        <p:spPr>
          <a:xfrm>
            <a:off x="146304" y="6208776"/>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b="0" i="0" u="none" strike="noStrike" cap="none">
                <a:solidFill>
                  <a:srgbClr val="FFFFFF"/>
                </a:solidFill>
                <a:latin typeface="Source Sans Pro"/>
                <a:ea typeface="Source Sans Pro"/>
                <a:cs typeface="Source Sans Pro"/>
                <a:sym typeface="Source Sans Pro"/>
              </a:rPr>
              <a:t>‹#›</a:t>
            </a:fld>
            <a:endParaRPr lang="en-US" sz="1400" b="0" i="0" u="none" strike="noStrike" cap="none">
              <a:solidFill>
                <a:srgbClr val="FFFFFF"/>
              </a:solidFill>
              <a:latin typeface="Source Sans Pro"/>
              <a:ea typeface="Source Sans Pro"/>
              <a:cs typeface="Source Sans Pro"/>
              <a:sym typeface="Source Sans Pr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914400" y="274637"/>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8" name="Shape 48"/>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9" name="Shape 49"/>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0" name="Shape 50"/>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
        <p:nvSpPr>
          <p:cNvPr id="51" name="Shape 51"/>
          <p:cNvSpPr txBox="1">
            <a:spLocks noGrp="1"/>
          </p:cNvSpPr>
          <p:nvPr>
            <p:ph type="body" idx="1"/>
          </p:nvPr>
        </p:nvSpPr>
        <p:spPr>
          <a:xfrm>
            <a:off x="914400" y="1447800"/>
            <a:ext cx="3749040" cy="45720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2" name="Shape 52"/>
          <p:cNvSpPr txBox="1">
            <a:spLocks noGrp="1"/>
          </p:cNvSpPr>
          <p:nvPr>
            <p:ph type="body" idx="2"/>
          </p:nvPr>
        </p:nvSpPr>
        <p:spPr>
          <a:xfrm>
            <a:off x="4933950" y="1447800"/>
            <a:ext cx="3749040" cy="45720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5" name="Shape 55"/>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6" name="Shape 56"/>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914400" y="273050"/>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9" name="Shape 59"/>
          <p:cNvSpPr txBox="1">
            <a:spLocks noGrp="1"/>
          </p:cNvSpPr>
          <p:nvPr>
            <p:ph type="body" idx="1"/>
          </p:nvPr>
        </p:nvSpPr>
        <p:spPr>
          <a:xfrm>
            <a:off x="914400" y="1447800"/>
            <a:ext cx="3733800" cy="762000"/>
          </a:xfrm>
          <a:prstGeom prst="rect">
            <a:avLst/>
          </a:prstGeom>
          <a:noFill/>
          <a:ln>
            <a:noFill/>
          </a:ln>
        </p:spPr>
        <p:txBody>
          <a:bodyPr lIns="91425" tIns="91425" rIns="91425" bIns="91425" anchor="b" anchorCtr="0"/>
          <a:lstStyle>
            <a:lvl1pPr marL="0" marR="0" lvl="0" indent="0" algn="l" rtl="0">
              <a:spcBef>
                <a:spcPts val="580"/>
              </a:spcBef>
              <a:buClr>
                <a:schemeClr val="accent1"/>
              </a:buClr>
              <a:buFont typeface="Noto Sans Symbols"/>
              <a:buNone/>
              <a:defRPr sz="2400" b="1" i="0" u="none" strike="noStrike" cap="none">
                <a:solidFill>
                  <a:schemeClr val="accent1"/>
                </a:solidFill>
                <a:latin typeface="Source Sans Pro"/>
                <a:ea typeface="Source Sans Pro"/>
                <a:cs typeface="Source Sans Pro"/>
                <a:sym typeface="Source Sans Pro"/>
              </a:defRPr>
            </a:lvl1pPr>
            <a:lvl2pPr marL="548640" marR="0" lvl="1" indent="-231140" algn="l" rtl="0">
              <a:spcBef>
                <a:spcPts val="370"/>
              </a:spcBef>
              <a:buClr>
                <a:schemeClr val="accent2"/>
              </a:buClr>
              <a:buFont typeface="Noto Sans Symbols"/>
              <a:buNone/>
              <a:defRPr sz="2000" b="1" i="0" u="none" strike="noStrike" cap="none">
                <a:solidFill>
                  <a:schemeClr val="dk1"/>
                </a:solidFill>
                <a:latin typeface="Libre Baskerville"/>
                <a:ea typeface="Libre Baskerville"/>
                <a:cs typeface="Libre Baskerville"/>
                <a:sym typeface="Libre Baskerville"/>
              </a:defRPr>
            </a:lvl2pPr>
            <a:lvl3pPr marL="822960" marR="0" lvl="2" indent="-238760" algn="l" rtl="0">
              <a:spcBef>
                <a:spcPts val="370"/>
              </a:spcBef>
              <a:buClr>
                <a:srgbClr val="E6AFA9"/>
              </a:buClr>
              <a:buFont typeface="Noto Sans Symbols"/>
              <a:buNone/>
              <a:defRPr sz="1800" b="1" i="0" u="none" strike="noStrike" cap="none">
                <a:solidFill>
                  <a:schemeClr val="dk1"/>
                </a:solidFill>
                <a:latin typeface="Libre Baskerville"/>
                <a:ea typeface="Libre Baskerville"/>
                <a:cs typeface="Libre Baskerville"/>
                <a:sym typeface="Libre Baskerville"/>
              </a:defRPr>
            </a:lvl3pPr>
            <a:lvl4pPr marL="1097280" marR="0" lvl="3" indent="-233680" algn="l" rtl="0">
              <a:spcBef>
                <a:spcPts val="370"/>
              </a:spcBef>
              <a:buClr>
                <a:schemeClr val="accent3"/>
              </a:buClr>
              <a:buFont typeface="Noto Sans Symbols"/>
              <a:buNone/>
              <a:defRPr sz="1600" b="1" i="0" u="none" strike="noStrike" cap="none">
                <a:solidFill>
                  <a:schemeClr val="dk1"/>
                </a:solidFill>
                <a:latin typeface="Libre Baskerville"/>
                <a:ea typeface="Libre Baskerville"/>
                <a:cs typeface="Libre Baskerville"/>
                <a:sym typeface="Libre Baskerville"/>
              </a:defRPr>
            </a:lvl4pPr>
            <a:lvl5pPr marL="1371600" marR="0" lvl="4" indent="-228600" algn="l" rtl="0">
              <a:spcBef>
                <a:spcPts val="370"/>
              </a:spcBef>
              <a:buClr>
                <a:schemeClr val="accent3"/>
              </a:buClr>
              <a:buFont typeface="Libre Baskerville"/>
              <a:buNone/>
              <a:defRPr sz="1600" b="1"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0" name="Shape 60"/>
          <p:cNvSpPr txBox="1">
            <a:spLocks noGrp="1"/>
          </p:cNvSpPr>
          <p:nvPr>
            <p:ph type="body" idx="2"/>
          </p:nvPr>
        </p:nvSpPr>
        <p:spPr>
          <a:xfrm>
            <a:off x="4953000" y="1447800"/>
            <a:ext cx="3733800" cy="762000"/>
          </a:xfrm>
          <a:prstGeom prst="rect">
            <a:avLst/>
          </a:prstGeom>
          <a:noFill/>
          <a:ln>
            <a:noFill/>
          </a:ln>
        </p:spPr>
        <p:txBody>
          <a:bodyPr lIns="91425" tIns="91425" rIns="91425" bIns="91425" anchor="b" anchorCtr="0"/>
          <a:lstStyle>
            <a:lvl1pPr marL="0" marR="0" lvl="0" indent="0" algn="l" rtl="0">
              <a:spcBef>
                <a:spcPts val="580"/>
              </a:spcBef>
              <a:buClr>
                <a:schemeClr val="accent1"/>
              </a:buClr>
              <a:buFont typeface="Noto Sans Symbols"/>
              <a:buNone/>
              <a:defRPr sz="2400" b="1" i="0" u="none" strike="noStrike" cap="none">
                <a:solidFill>
                  <a:schemeClr val="accent1"/>
                </a:solidFill>
                <a:latin typeface="Source Sans Pro"/>
                <a:ea typeface="Source Sans Pro"/>
                <a:cs typeface="Source Sans Pro"/>
                <a:sym typeface="Source Sans Pro"/>
              </a:defRPr>
            </a:lvl1pPr>
            <a:lvl2pPr marL="548640" marR="0" lvl="1" indent="-231140" algn="l" rtl="0">
              <a:spcBef>
                <a:spcPts val="370"/>
              </a:spcBef>
              <a:buClr>
                <a:schemeClr val="accent2"/>
              </a:buClr>
              <a:buFont typeface="Noto Sans Symbols"/>
              <a:buNone/>
              <a:defRPr sz="2000" b="1" i="0" u="none" strike="noStrike" cap="none">
                <a:solidFill>
                  <a:schemeClr val="dk1"/>
                </a:solidFill>
                <a:latin typeface="Libre Baskerville"/>
                <a:ea typeface="Libre Baskerville"/>
                <a:cs typeface="Libre Baskerville"/>
                <a:sym typeface="Libre Baskerville"/>
              </a:defRPr>
            </a:lvl2pPr>
            <a:lvl3pPr marL="822960" marR="0" lvl="2" indent="-238760" algn="l" rtl="0">
              <a:spcBef>
                <a:spcPts val="370"/>
              </a:spcBef>
              <a:buClr>
                <a:srgbClr val="E6AFA9"/>
              </a:buClr>
              <a:buFont typeface="Noto Sans Symbols"/>
              <a:buNone/>
              <a:defRPr sz="1800" b="1" i="0" u="none" strike="noStrike" cap="none">
                <a:solidFill>
                  <a:schemeClr val="dk1"/>
                </a:solidFill>
                <a:latin typeface="Libre Baskerville"/>
                <a:ea typeface="Libre Baskerville"/>
                <a:cs typeface="Libre Baskerville"/>
                <a:sym typeface="Libre Baskerville"/>
              </a:defRPr>
            </a:lvl3pPr>
            <a:lvl4pPr marL="1097280" marR="0" lvl="3" indent="-233680" algn="l" rtl="0">
              <a:spcBef>
                <a:spcPts val="370"/>
              </a:spcBef>
              <a:buClr>
                <a:schemeClr val="accent3"/>
              </a:buClr>
              <a:buFont typeface="Noto Sans Symbols"/>
              <a:buNone/>
              <a:defRPr sz="1600" b="1" i="0" u="none" strike="noStrike" cap="none">
                <a:solidFill>
                  <a:schemeClr val="dk1"/>
                </a:solidFill>
                <a:latin typeface="Libre Baskerville"/>
                <a:ea typeface="Libre Baskerville"/>
                <a:cs typeface="Libre Baskerville"/>
                <a:sym typeface="Libre Baskerville"/>
              </a:defRPr>
            </a:lvl4pPr>
            <a:lvl5pPr marL="1371600" marR="0" lvl="4" indent="-228600" algn="l" rtl="0">
              <a:spcBef>
                <a:spcPts val="370"/>
              </a:spcBef>
              <a:buClr>
                <a:schemeClr val="accent3"/>
              </a:buClr>
              <a:buFont typeface="Libre Baskerville"/>
              <a:buNone/>
              <a:defRPr sz="1600" b="1"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1" name="Shape 61"/>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2" name="Shape 62"/>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3" name="Shape 63"/>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
        <p:nvSpPr>
          <p:cNvPr id="64" name="Shape 64"/>
          <p:cNvSpPr txBox="1">
            <a:spLocks noGrp="1"/>
          </p:cNvSpPr>
          <p:nvPr>
            <p:ph type="body" idx="3"/>
          </p:nvPr>
        </p:nvSpPr>
        <p:spPr>
          <a:xfrm>
            <a:off x="914400" y="2247900"/>
            <a:ext cx="3733800" cy="38862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5" name="Shape 65"/>
          <p:cNvSpPr txBox="1">
            <a:spLocks noGrp="1"/>
          </p:cNvSpPr>
          <p:nvPr>
            <p:ph type="body" idx="4"/>
          </p:nvPr>
        </p:nvSpPr>
        <p:spPr>
          <a:xfrm>
            <a:off x="4953000" y="2247900"/>
            <a:ext cx="3733800" cy="38862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6"/>
        <p:cNvGrpSpPr/>
        <p:nvPr/>
      </p:nvGrpSpPr>
      <p:grpSpPr>
        <a:xfrm>
          <a:off x="0" y="0"/>
          <a:ext cx="0" cy="0"/>
          <a:chOff x="0" y="0"/>
          <a:chExt cx="0" cy="0"/>
        </a:xfrm>
      </p:grpSpPr>
      <p:sp>
        <p:nvSpPr>
          <p:cNvPr id="67" name="Shape 67"/>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Libre Baskerville"/>
              <a:ea typeface="Libre Baskerville"/>
              <a:cs typeface="Libre Baskerville"/>
              <a:sym typeface="Libre Baskerville"/>
            </a:endParaRPr>
          </a:p>
        </p:txBody>
      </p:sp>
      <p:sp>
        <p:nvSpPr>
          <p:cNvPr id="68" name="Shape 68"/>
          <p:cNvSpPr/>
          <p:nvPr/>
        </p:nvSpPr>
        <p:spPr>
          <a:xfrm>
            <a:off x="64008" y="69754"/>
            <a:ext cx="9013371" cy="6693408"/>
          </a:xfrm>
          <a:prstGeom prst="roundRect">
            <a:avLst>
              <a:gd name="adj" fmla="val 4929"/>
            </a:avLst>
          </a:prstGeom>
          <a:solidFill>
            <a:schemeClr val="lt1"/>
          </a:solidFill>
          <a:ln w="9525" cap="sq"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Libre Baskerville"/>
              <a:ea typeface="Libre Baskerville"/>
              <a:cs typeface="Libre Baskerville"/>
              <a:sym typeface="Libre Baskerville"/>
            </a:endParaRPr>
          </a:p>
        </p:txBody>
      </p:sp>
      <p:sp>
        <p:nvSpPr>
          <p:cNvPr id="69" name="Shape 69"/>
          <p:cNvSpPr txBox="1">
            <a:spLocks noGrp="1"/>
          </p:cNvSpPr>
          <p:nvPr>
            <p:ph type="title"/>
          </p:nvPr>
        </p:nvSpPr>
        <p:spPr>
          <a:xfrm>
            <a:off x="914400" y="273050"/>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914400" y="1600200"/>
            <a:ext cx="1904999" cy="4495800"/>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Noto Sans Symbols"/>
              <a:buNone/>
              <a:defRPr sz="1800" b="0" i="0" u="none" strike="noStrike" cap="none">
                <a:solidFill>
                  <a:schemeClr val="dk1"/>
                </a:solidFill>
                <a:latin typeface="Libre Baskerville"/>
                <a:ea typeface="Libre Baskerville"/>
                <a:cs typeface="Libre Baskerville"/>
                <a:sym typeface="Libre Baskerville"/>
              </a:defRPr>
            </a:lvl1pPr>
            <a:lvl2pPr marL="548640" marR="0" lvl="1" indent="-231140" algn="l" rtl="0">
              <a:spcBef>
                <a:spcPts val="370"/>
              </a:spcBef>
              <a:buClr>
                <a:schemeClr val="accent2"/>
              </a:buClr>
              <a:buFont typeface="Noto Sans Symbols"/>
              <a:buNone/>
              <a:defRPr sz="1200" b="0" i="0" u="none" strike="noStrike" cap="none">
                <a:solidFill>
                  <a:schemeClr val="dk1"/>
                </a:solidFill>
                <a:latin typeface="Libre Baskerville"/>
                <a:ea typeface="Libre Baskerville"/>
                <a:cs typeface="Libre Baskerville"/>
                <a:sym typeface="Libre Baskerville"/>
              </a:defRPr>
            </a:lvl2pPr>
            <a:lvl3pPr marL="822960" marR="0" lvl="2" indent="-238760" algn="l" rtl="0">
              <a:spcBef>
                <a:spcPts val="370"/>
              </a:spcBef>
              <a:buClr>
                <a:srgbClr val="E6AFA9"/>
              </a:buClr>
              <a:buFont typeface="Noto Sans Symbols"/>
              <a:buNone/>
              <a:defRPr sz="1000" b="0" i="0" u="none" strike="noStrike" cap="none">
                <a:solidFill>
                  <a:schemeClr val="dk1"/>
                </a:solidFill>
                <a:latin typeface="Libre Baskerville"/>
                <a:ea typeface="Libre Baskerville"/>
                <a:cs typeface="Libre Baskerville"/>
                <a:sym typeface="Libre Baskerville"/>
              </a:defRPr>
            </a:lvl3pPr>
            <a:lvl4pPr marL="1097280" marR="0" lvl="3" indent="-233680" algn="l" rtl="0">
              <a:spcBef>
                <a:spcPts val="370"/>
              </a:spcBef>
              <a:buClr>
                <a:schemeClr val="accent3"/>
              </a:buClr>
              <a:buFont typeface="Noto Sans Symbols"/>
              <a:buNone/>
              <a:defRPr sz="900" b="0" i="0" u="none" strike="noStrike" cap="none">
                <a:solidFill>
                  <a:schemeClr val="dk1"/>
                </a:solidFill>
                <a:latin typeface="Libre Baskerville"/>
                <a:ea typeface="Libre Baskerville"/>
                <a:cs typeface="Libre Baskerville"/>
                <a:sym typeface="Libre Baskerville"/>
              </a:defRPr>
            </a:lvl4pPr>
            <a:lvl5pPr marL="1371600" marR="0" lvl="4" indent="-228600" algn="l" rtl="0">
              <a:spcBef>
                <a:spcPts val="370"/>
              </a:spcBef>
              <a:buClr>
                <a:schemeClr val="accent3"/>
              </a:buClr>
              <a:buFont typeface="Libre Baskerville"/>
              <a:buNone/>
              <a:defRPr sz="9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1" name="Shape 71"/>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2" name="Shape 72"/>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3" name="Shape 73"/>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
        <p:nvSpPr>
          <p:cNvPr id="74" name="Shape 74"/>
          <p:cNvSpPr txBox="1">
            <a:spLocks noGrp="1"/>
          </p:cNvSpPr>
          <p:nvPr>
            <p:ph type="body" idx="2"/>
          </p:nvPr>
        </p:nvSpPr>
        <p:spPr>
          <a:xfrm>
            <a:off x="2971800" y="1600200"/>
            <a:ext cx="5714999" cy="44958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914400" y="4900550"/>
            <a:ext cx="7315200" cy="522288"/>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28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7" name="Shape 77"/>
          <p:cNvSpPr txBox="1">
            <a:spLocks noGrp="1"/>
          </p:cNvSpPr>
          <p:nvPr>
            <p:ph type="body" idx="1"/>
          </p:nvPr>
        </p:nvSpPr>
        <p:spPr>
          <a:xfrm>
            <a:off x="914400" y="5445825"/>
            <a:ext cx="7315200" cy="685799"/>
          </a:xfrm>
          <a:prstGeom prst="rect">
            <a:avLst/>
          </a:prstGeom>
          <a:noFill/>
          <a:ln>
            <a:noFill/>
          </a:ln>
        </p:spPr>
        <p:txBody>
          <a:bodyPr lIns="91425" tIns="91425" rIns="91425" bIns="91425" anchor="t" anchorCtr="0"/>
          <a:lstStyle>
            <a:lvl1pPr marL="0" marR="0" lvl="0" indent="0" algn="l" rtl="0">
              <a:spcBef>
                <a:spcPts val="580"/>
              </a:spcBef>
              <a:buClr>
                <a:schemeClr val="accent1"/>
              </a:buClr>
              <a:buFont typeface="Noto Sans Symbols"/>
              <a:buNone/>
              <a:defRPr sz="1600" b="0" i="0" u="none" strike="noStrike" cap="none">
                <a:solidFill>
                  <a:schemeClr val="dk1"/>
                </a:solidFill>
                <a:latin typeface="Libre Baskerville"/>
                <a:ea typeface="Libre Baskerville"/>
                <a:cs typeface="Libre Baskerville"/>
                <a:sym typeface="Libre Baskerville"/>
              </a:defRPr>
            </a:lvl1pPr>
            <a:lvl2pPr marL="548640" marR="0" lvl="1" indent="-166370" algn="l" rtl="0">
              <a:spcBef>
                <a:spcPts val="370"/>
              </a:spcBef>
              <a:buClr>
                <a:schemeClr val="accent2"/>
              </a:buClr>
              <a:buSzPct val="85000"/>
              <a:buFont typeface="Noto Sans Symbols"/>
              <a:buChar char="●"/>
              <a:defRPr sz="1200" b="0" i="0" u="none" strike="noStrike" cap="none">
                <a:solidFill>
                  <a:schemeClr val="dk1"/>
                </a:solidFill>
                <a:latin typeface="Libre Baskerville"/>
                <a:ea typeface="Libre Baskerville"/>
                <a:cs typeface="Libre Baskerville"/>
                <a:sym typeface="Libre Baskerville"/>
              </a:defRPr>
            </a:lvl2pPr>
            <a:lvl3pPr marL="822960" marR="0" lvl="2" indent="-184785" algn="l" rtl="0">
              <a:spcBef>
                <a:spcPts val="370"/>
              </a:spcBef>
              <a:buClr>
                <a:srgbClr val="E6AFA9"/>
              </a:buClr>
              <a:buSzPct val="85000"/>
              <a:buFont typeface="Noto Sans Symbols"/>
              <a:buChar char="●"/>
              <a:defRPr sz="1000" b="0" i="0" u="none" strike="noStrike" cap="none">
                <a:solidFill>
                  <a:schemeClr val="dk1"/>
                </a:solidFill>
                <a:latin typeface="Libre Baskerville"/>
                <a:ea typeface="Libre Baskerville"/>
                <a:cs typeface="Libre Baskerville"/>
                <a:sym typeface="Libre Baskerville"/>
              </a:defRPr>
            </a:lvl3pPr>
            <a:lvl4pPr marL="1097280" marR="0" lvl="3" indent="-187960" algn="l" rtl="0">
              <a:spcBef>
                <a:spcPts val="370"/>
              </a:spcBef>
              <a:buClr>
                <a:schemeClr val="accent3"/>
              </a:buClr>
              <a:buSzPct val="79999"/>
              <a:buFont typeface="Noto Sans Symbols"/>
              <a:buChar char="●"/>
              <a:defRPr sz="900" b="0" i="0" u="none" strike="noStrike" cap="none">
                <a:solidFill>
                  <a:schemeClr val="dk1"/>
                </a:solidFill>
                <a:latin typeface="Libre Baskerville"/>
                <a:ea typeface="Libre Baskerville"/>
                <a:cs typeface="Libre Baskerville"/>
                <a:sym typeface="Libre Baskerville"/>
              </a:defRPr>
            </a:lvl4pPr>
            <a:lvl5pPr marL="1371600" marR="0" lvl="4" indent="-171450" algn="l" rtl="0">
              <a:spcBef>
                <a:spcPts val="370"/>
              </a:spcBef>
              <a:buClr>
                <a:schemeClr val="accent3"/>
              </a:buClr>
              <a:buSzPct val="100000"/>
              <a:buFont typeface="Libre Baskerville"/>
              <a:buChar char="o"/>
              <a:defRPr sz="9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8" name="Shape 78"/>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9" name="Shape 79"/>
          <p:cNvSpPr txBox="1">
            <a:spLocks noGrp="1"/>
          </p:cNvSpPr>
          <p:nvPr>
            <p:ph type="ftr" idx="11"/>
          </p:nvPr>
        </p:nvSpPr>
        <p:spPr>
          <a:xfrm>
            <a:off x="914400" y="6172200"/>
            <a:ext cx="3886200"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0" name="Shape 80"/>
          <p:cNvSpPr>
            <a:spLocks noGrp="1"/>
          </p:cNvSpPr>
          <p:nvPr>
            <p:ph type="sldNum" idx="12"/>
          </p:nvPr>
        </p:nvSpPr>
        <p:spPr>
          <a:xfrm>
            <a:off x="146304" y="6208776"/>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
        <p:nvSpPr>
          <p:cNvPr id="81" name="Shape 81"/>
          <p:cNvSpPr/>
          <p:nvPr/>
        </p:nvSpPr>
        <p:spPr>
          <a:xfrm rot="10800000" flipH="1">
            <a:off x="68307" y="4683554"/>
            <a:ext cx="9006839" cy="9143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Libre Baskerville"/>
              <a:ea typeface="Libre Baskerville"/>
              <a:cs typeface="Libre Baskerville"/>
              <a:sym typeface="Libre Baskerville"/>
            </a:endParaRPr>
          </a:p>
        </p:txBody>
      </p:sp>
      <p:sp>
        <p:nvSpPr>
          <p:cNvPr id="82" name="Shape 82"/>
          <p:cNvSpPr/>
          <p:nvPr/>
        </p:nvSpPr>
        <p:spPr>
          <a:xfrm>
            <a:off x="68508" y="4650473"/>
            <a:ext cx="9006639" cy="45718"/>
          </a:xfrm>
          <a:prstGeom prst="rect">
            <a:avLst/>
          </a:prstGeom>
          <a:solidFill>
            <a:srgbClr val="E6AFA9"/>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Libre Baskerville"/>
              <a:ea typeface="Libre Baskerville"/>
              <a:cs typeface="Libre Baskerville"/>
              <a:sym typeface="Libre Baskerville"/>
            </a:endParaRPr>
          </a:p>
        </p:txBody>
      </p:sp>
      <p:sp>
        <p:nvSpPr>
          <p:cNvPr id="83" name="Shape 83"/>
          <p:cNvSpPr/>
          <p:nvPr/>
        </p:nvSpPr>
        <p:spPr>
          <a:xfrm>
            <a:off x="68509" y="4773223"/>
            <a:ext cx="9006636" cy="48807"/>
          </a:xfrm>
          <a:prstGeom prst="rect">
            <a:avLst/>
          </a:prstGeom>
          <a:solidFill>
            <a:schemeClr val="accent5"/>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Libre Baskerville"/>
              <a:ea typeface="Libre Baskerville"/>
              <a:cs typeface="Libre Baskerville"/>
              <a:sym typeface="Libre Baskerville"/>
            </a:endParaRPr>
          </a:p>
        </p:txBody>
      </p:sp>
      <p:sp>
        <p:nvSpPr>
          <p:cNvPr id="84" name="Shape 84"/>
          <p:cNvSpPr>
            <a:spLocks noGrp="1"/>
          </p:cNvSpPr>
          <p:nvPr>
            <p:ph type="pic" idx="2"/>
          </p:nvPr>
        </p:nvSpPr>
        <p:spPr>
          <a:xfrm>
            <a:off x="68308" y="66675"/>
            <a:ext cx="9001873" cy="4581524"/>
          </a:xfrm>
          <a:prstGeom prst="round2SameRect">
            <a:avLst>
              <a:gd name="adj1" fmla="val 7101"/>
              <a:gd name="adj2" fmla="val 0"/>
            </a:avLst>
          </a:prstGeom>
          <a:solidFill>
            <a:schemeClr val="lt2"/>
          </a:solidFill>
          <a:ln w="9525" cap="flat" cmpd="sng">
            <a:solidFill>
              <a:schemeClr val="dk1"/>
            </a:solidFill>
            <a:prstDash val="solid"/>
            <a:round/>
            <a:headEnd type="none" w="med" len="med"/>
            <a:tailEnd type="none" w="med" len="med"/>
          </a:ln>
        </p:spPr>
        <p:txBody>
          <a:bodyPr lIns="91425" tIns="91425" rIns="91425" bIns="91425" anchor="t" anchorCtr="0"/>
          <a:lstStyle>
            <a:lvl1pPr marL="0" marR="0" lvl="0" indent="0" algn="l" rtl="0">
              <a:spcBef>
                <a:spcPts val="580"/>
              </a:spcBef>
              <a:buClr>
                <a:schemeClr val="accent1"/>
              </a:buClr>
              <a:buFont typeface="Noto Sans Symbols"/>
              <a:buNone/>
              <a:defRPr sz="32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914400" y="274637"/>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7" name="Shape 87"/>
          <p:cNvSpPr txBox="1">
            <a:spLocks noGrp="1"/>
          </p:cNvSpPr>
          <p:nvPr>
            <p:ph type="body" idx="1"/>
          </p:nvPr>
        </p:nvSpPr>
        <p:spPr>
          <a:xfrm rot="5400000">
            <a:off x="2514599" y="-152399"/>
            <a:ext cx="4572000" cy="77724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8" name="Shape 88"/>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9" name="Shape 89"/>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0" name="Shape 90"/>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1"/>
        <p:cNvGrpSpPr/>
        <p:nvPr/>
      </p:nvGrpSpPr>
      <p:grpSpPr>
        <a:xfrm>
          <a:off x="0" y="0"/>
          <a:ext cx="0" cy="0"/>
          <a:chOff x="0" y="0"/>
          <a:chExt cx="0" cy="0"/>
        </a:xfrm>
      </p:grpSpPr>
      <p:sp>
        <p:nvSpPr>
          <p:cNvPr id="92" name="Shape 92"/>
          <p:cNvSpPr txBox="1">
            <a:spLocks noGrp="1"/>
          </p:cNvSpPr>
          <p:nvPr>
            <p:ph type="title"/>
          </p:nvPr>
        </p:nvSpPr>
        <p:spPr>
          <a:xfrm rot="5400000">
            <a:off x="4709477" y="2194563"/>
            <a:ext cx="5851525" cy="201168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3" name="Shape 93"/>
          <p:cNvSpPr txBox="1">
            <a:spLocks noGrp="1"/>
          </p:cNvSpPr>
          <p:nvPr>
            <p:ph type="body" idx="1"/>
          </p:nvPr>
        </p:nvSpPr>
        <p:spPr>
          <a:xfrm rot="5400000">
            <a:off x="769937" y="419102"/>
            <a:ext cx="5851525" cy="55626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4" name="Shape 94"/>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5" name="Shape 95"/>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6" name="Shape 96"/>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a:solidFill>
                  <a:srgbClr val="FFFFFF"/>
                </a:solidFill>
                <a:latin typeface="Source Sans Pro"/>
                <a:ea typeface="Source Sans Pro"/>
                <a:cs typeface="Source Sans Pro"/>
                <a:sym typeface="Source Sans Pro"/>
              </a:rPr>
              <a:t>‹#›</a:t>
            </a:fld>
            <a:endParaRPr lang="en-US" sz="1400">
              <a:solidFill>
                <a:srgbClr val="FFFFFF"/>
              </a:solidFill>
              <a:latin typeface="Source Sans Pro"/>
              <a:ea typeface="Source Sans Pro"/>
              <a:cs typeface="Source Sans Pro"/>
              <a:sym typeface="Source Sans Pro"/>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7" name="Shape 7"/>
          <p:cNvSpPr/>
          <p:nvPr/>
        </p:nvSpPr>
        <p:spPr>
          <a:xfrm>
            <a:off x="64008" y="69754"/>
            <a:ext cx="9013371" cy="6693408"/>
          </a:xfrm>
          <a:prstGeom prst="roundRect">
            <a:avLst>
              <a:gd name="adj" fmla="val 4929"/>
            </a:avLst>
          </a:prstGeom>
          <a:solidFill>
            <a:schemeClr val="lt1"/>
          </a:solidFill>
          <a:ln w="9525" cap="sq"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8" name="Shape 8"/>
          <p:cNvSpPr txBox="1">
            <a:spLocks noGrp="1"/>
          </p:cNvSpPr>
          <p:nvPr>
            <p:ph type="title"/>
          </p:nvPr>
        </p:nvSpPr>
        <p:spPr>
          <a:xfrm>
            <a:off x="914400" y="274637"/>
            <a:ext cx="7772400" cy="1143000"/>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Source Sans Pro"/>
              <a:buNone/>
              <a:defRPr sz="40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 name="Shape 9"/>
          <p:cNvSpPr txBox="1">
            <a:spLocks noGrp="1"/>
          </p:cNvSpPr>
          <p:nvPr>
            <p:ph type="body" idx="1"/>
          </p:nvPr>
        </p:nvSpPr>
        <p:spPr>
          <a:xfrm>
            <a:off x="914400" y="1447800"/>
            <a:ext cx="7772400" cy="4572000"/>
          </a:xfrm>
          <a:prstGeom prst="rect">
            <a:avLst/>
          </a:prstGeom>
          <a:noFill/>
          <a:ln>
            <a:noFill/>
          </a:ln>
        </p:spPr>
        <p:txBody>
          <a:bodyPr lIns="91425" tIns="91425" rIns="91425" bIns="91425" anchor="t" anchorCtr="0"/>
          <a:lstStyle>
            <a:lvl1pPr marL="274320" marR="0" lvl="0" indent="-133985" algn="l" rtl="0">
              <a:spcBef>
                <a:spcPts val="580"/>
              </a:spcBef>
              <a:buClr>
                <a:schemeClr val="accent1"/>
              </a:buClr>
              <a:buSzPct val="8500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548640" marR="0" lvl="1" indent="-101600" algn="l" rtl="0">
              <a:spcBef>
                <a:spcPts val="370"/>
              </a:spcBef>
              <a:buClr>
                <a:schemeClr val="accent2"/>
              </a:buClr>
              <a:buSzPct val="8500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822960" marR="0" lvl="2" indent="-130810" algn="l" rtl="0">
              <a:spcBef>
                <a:spcPts val="370"/>
              </a:spcBef>
              <a:buClr>
                <a:srgbClr val="E6AFA9"/>
              </a:buClr>
              <a:buSzPct val="850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097280" marR="0" lvl="3" indent="-132080" algn="l" rtl="0">
              <a:spcBef>
                <a:spcPts val="370"/>
              </a:spcBef>
              <a:buClr>
                <a:schemeClr val="accent3"/>
              </a:buClr>
              <a:buSzPct val="800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1371600" marR="0" lvl="4" indent="-101600" algn="l" rtl="0">
              <a:spcBef>
                <a:spcPts val="370"/>
              </a:spcBef>
              <a:buClr>
                <a:schemeClr val="accent3"/>
              </a:buClr>
              <a:buSzPct val="100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1645920" marR="0" lvl="5" indent="-121920" algn="l" rtl="0">
              <a:spcBef>
                <a:spcPts val="370"/>
              </a:spcBef>
              <a:buClr>
                <a:schemeClr val="accent3"/>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1920240" marR="0" lvl="6" indent="-116839" algn="l" rtl="0">
              <a:spcBef>
                <a:spcPts val="370"/>
              </a:spcBef>
              <a:buClr>
                <a:schemeClr val="accent2"/>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2194560" marR="0" lvl="7" indent="-124460" algn="l" rtl="0">
              <a:spcBef>
                <a:spcPts val="370"/>
              </a:spcBef>
              <a:buClr>
                <a:srgbClr val="E6AF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2468880" marR="0" lvl="8" indent="-119379" algn="l" rtl="0">
              <a:spcBef>
                <a:spcPts val="370"/>
              </a:spcBef>
              <a:buClr>
                <a:srgbClr val="CAABA9"/>
              </a:buClr>
              <a:buSzPct val="1000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0" name="Shape 10"/>
          <p:cNvSpPr txBox="1">
            <a:spLocks noGrp="1"/>
          </p:cNvSpPr>
          <p:nvPr>
            <p:ph type="dt" idx="10"/>
          </p:nvPr>
        </p:nvSpPr>
        <p:spPr>
          <a:xfrm>
            <a:off x="6172200" y="6191250"/>
            <a:ext cx="2476500" cy="476249"/>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1" name="Shape 11"/>
          <p:cNvSpPr txBox="1">
            <a:spLocks noGrp="1"/>
          </p:cNvSpPr>
          <p:nvPr>
            <p:ph type="ftr" idx="11"/>
          </p:nvPr>
        </p:nvSpPr>
        <p:spPr>
          <a:xfrm>
            <a:off x="914400" y="6172200"/>
            <a:ext cx="3962399" cy="457200"/>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Libre Baskerville"/>
                <a:ea typeface="Libre Baskerville"/>
                <a:cs typeface="Libre Baskerville"/>
                <a:sym typeface="Libre Baskerville"/>
              </a:defRPr>
            </a:lvl1pPr>
            <a:lvl2pPr marL="457200" marR="0" lvl="1"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2pPr>
            <a:lvl3pPr marL="914400" marR="0" lvl="2"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3pPr>
            <a:lvl4pPr marL="1371600" marR="0" lvl="3"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4pPr>
            <a:lvl5pPr marL="1828800" marR="0" lvl="4"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5pPr>
            <a:lvl6pPr marL="2286000" marR="0" lvl="5"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6pPr>
            <a:lvl7pPr marL="2743200" marR="0" lvl="6"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7pPr>
            <a:lvl8pPr marL="3200400" marR="0" lvl="7"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8pPr>
            <a:lvl9pPr marL="3657600" marR="0" lvl="8" indent="0" algn="l" rtl="0">
              <a:spcBef>
                <a:spcPts val="0"/>
              </a:spcBef>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2" name="Shape 12"/>
          <p:cNvSpPr>
            <a:spLocks noGrp="1"/>
          </p:cNvSpPr>
          <p:nvPr>
            <p:ph type="sldNum" idx="12"/>
          </p:nvPr>
        </p:nvSpPr>
        <p:spPr>
          <a:xfrm>
            <a:off x="146304" y="6210300"/>
            <a:ext cx="457200" cy="457200"/>
          </a:xfrm>
          <a:prstGeom prst="ellipse">
            <a:avLst/>
          </a:prstGeom>
          <a:solidFill>
            <a:schemeClr val="accent1"/>
          </a:solidFill>
          <a:ln>
            <a:noFill/>
          </a:ln>
        </p:spPr>
        <p:txBody>
          <a:bodyPr lIns="0" tIns="0" rIns="0" bIns="0" anchor="ctr" anchorCtr="1">
            <a:noAutofit/>
          </a:bodyPr>
          <a:lstStyle/>
          <a:p>
            <a:pPr marL="0" marR="0" lvl="0" indent="0" algn="ctr" rtl="0">
              <a:spcBef>
                <a:spcPts val="0"/>
              </a:spcBef>
              <a:buSzPct val="25000"/>
              <a:buNone/>
            </a:pPr>
            <a:fld id="{00000000-1234-1234-1234-123412341234}" type="slidenum">
              <a:rPr lang="en-US" sz="1400" b="0" i="0" u="none" strike="noStrike" cap="none">
                <a:solidFill>
                  <a:srgbClr val="FFFFFF"/>
                </a:solidFill>
                <a:latin typeface="Source Sans Pro"/>
                <a:ea typeface="Source Sans Pro"/>
                <a:cs typeface="Source Sans Pro"/>
                <a:sym typeface="Source Sans Pro"/>
              </a:rPr>
              <a:t>‹#›</a:t>
            </a:fld>
            <a:endParaRPr lang="en-US" sz="1400" b="0" i="0" u="none" strike="noStrike" cap="none">
              <a:solidFill>
                <a:srgbClr val="FFFFFF"/>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xabusehotlin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ctrTitle"/>
          </p:nvPr>
        </p:nvSpPr>
        <p:spPr>
          <a:xfrm>
            <a:off x="457200" y="1505929"/>
            <a:ext cx="8229600" cy="1470024"/>
          </a:xfrm>
          <a:prstGeom prst="rect">
            <a:avLst/>
          </a:prstGeom>
          <a:noFill/>
          <a:ln>
            <a:noFill/>
          </a:ln>
        </p:spPr>
        <p:txBody>
          <a:bodyPr lIns="91425" tIns="45700" rIns="91425" bIns="91425" anchor="ctr" anchorCtr="0">
            <a:noAutofit/>
          </a:bodyPr>
          <a:lstStyle/>
          <a:p>
            <a:pPr marL="0" marR="0" lvl="0" indent="0" algn="ctr" rtl="0">
              <a:spcBef>
                <a:spcPts val="0"/>
              </a:spcBef>
              <a:buClr>
                <a:srgbClr val="FFFFFF"/>
              </a:buClr>
              <a:buSzPct val="25000"/>
              <a:buFont typeface="Source Sans Pro"/>
              <a:buNone/>
            </a:pPr>
            <a:r>
              <a:rPr lang="en-US" sz="3600" b="0" i="0" u="none" strike="noStrike" cap="none">
                <a:solidFill>
                  <a:srgbClr val="FFFFFF"/>
                </a:solidFill>
                <a:latin typeface="Source Sans Pro"/>
                <a:ea typeface="Source Sans Pro"/>
                <a:cs typeface="Source Sans Pro"/>
                <a:sym typeface="Source Sans Pro"/>
              </a:rPr>
              <a:t/>
            </a:r>
            <a:br>
              <a:rPr lang="en-US" sz="3600" b="0" i="0" u="none" strike="noStrike" cap="none">
                <a:solidFill>
                  <a:srgbClr val="FFFFFF"/>
                </a:solidFill>
                <a:latin typeface="Source Sans Pro"/>
                <a:ea typeface="Source Sans Pro"/>
                <a:cs typeface="Source Sans Pro"/>
                <a:sym typeface="Source Sans Pro"/>
              </a:rPr>
            </a:br>
            <a:r>
              <a:rPr lang="en-US" sz="6030" b="1" i="0" u="none" strike="noStrike" cap="none">
                <a:solidFill>
                  <a:srgbClr val="FFFFFF"/>
                </a:solidFill>
                <a:latin typeface="Source Sans Pro"/>
                <a:ea typeface="Source Sans Pro"/>
                <a:cs typeface="Source Sans Pro"/>
                <a:sym typeface="Source Sans Pro"/>
              </a:rPr>
              <a:t>Chinese Baptist Church </a:t>
            </a:r>
            <a:r>
              <a:rPr lang="en-US" sz="3600" b="1" i="0" u="none" strike="noStrike" cap="none">
                <a:solidFill>
                  <a:srgbClr val="FFFFFF"/>
                </a:solidFill>
                <a:latin typeface="Source Sans Pro"/>
                <a:ea typeface="Source Sans Pro"/>
                <a:cs typeface="Source Sans Pro"/>
                <a:sym typeface="Source Sans Pro"/>
              </a:rPr>
              <a:t/>
            </a:r>
            <a:br>
              <a:rPr lang="en-US" sz="3600" b="1" i="0" u="none" strike="noStrike" cap="none">
                <a:solidFill>
                  <a:srgbClr val="FFFFFF"/>
                </a:solidFill>
                <a:latin typeface="Source Sans Pro"/>
                <a:ea typeface="Source Sans Pro"/>
                <a:cs typeface="Source Sans Pro"/>
                <a:sym typeface="Source Sans Pro"/>
              </a:rPr>
            </a:br>
            <a:r>
              <a:rPr lang="en-US" sz="3600" b="1" i="0" u="none" strike="noStrike" cap="none">
                <a:solidFill>
                  <a:srgbClr val="FFFFFF"/>
                </a:solidFill>
                <a:latin typeface="Source Sans Pro"/>
                <a:ea typeface="Source Sans Pro"/>
                <a:cs typeface="Source Sans Pro"/>
                <a:sym typeface="Source Sans Pro"/>
              </a:rPr>
              <a:t>Child Protection Policy</a:t>
            </a:r>
            <a:r>
              <a:rPr lang="en-US" sz="3600" b="0" i="0" u="none" strike="noStrike" cap="none">
                <a:solidFill>
                  <a:srgbClr val="FFFFFF"/>
                </a:solidFill>
                <a:latin typeface="Source Sans Pro"/>
                <a:ea typeface="Source Sans Pro"/>
                <a:cs typeface="Source Sans Pro"/>
                <a:sym typeface="Source Sans Pro"/>
              </a:rPr>
              <a:t/>
            </a:r>
            <a:br>
              <a:rPr lang="en-US" sz="3600" b="0" i="0" u="none" strike="noStrike" cap="none">
                <a:solidFill>
                  <a:srgbClr val="FFFFFF"/>
                </a:solidFill>
                <a:latin typeface="Source Sans Pro"/>
                <a:ea typeface="Source Sans Pro"/>
                <a:cs typeface="Source Sans Pro"/>
                <a:sym typeface="Source Sans Pro"/>
              </a:rPr>
            </a:br>
            <a:r>
              <a:rPr lang="en-US" sz="2790" b="0" i="0" u="none" strike="noStrike" cap="none">
                <a:solidFill>
                  <a:srgbClr val="FFFFFF"/>
                </a:solidFill>
                <a:latin typeface="Source Sans Pro"/>
                <a:ea typeface="Source Sans Pro"/>
                <a:cs typeface="Source Sans Pro"/>
                <a:sym typeface="Source Sans Pro"/>
              </a:rPr>
              <a:t>Revised </a:t>
            </a:r>
            <a:r>
              <a:rPr lang="en-US" sz="2790"/>
              <a:t>April 2016</a:t>
            </a:r>
            <a:r>
              <a:rPr lang="en-US" sz="3600" b="0" i="0" u="none" strike="noStrike" cap="none">
                <a:solidFill>
                  <a:srgbClr val="FFFFFF"/>
                </a:solidFill>
                <a:latin typeface="Source Sans Pro"/>
                <a:ea typeface="Source Sans Pro"/>
                <a:cs typeface="Source Sans Pro"/>
                <a:sym typeface="Source Sans Pro"/>
              </a:rPr>
              <a:t/>
            </a:r>
            <a:br>
              <a:rPr lang="en-US" sz="3600" b="0" i="0" u="none" strike="noStrike" cap="none">
                <a:solidFill>
                  <a:srgbClr val="FFFFFF"/>
                </a:solidFill>
                <a:latin typeface="Source Sans Pro"/>
                <a:ea typeface="Source Sans Pro"/>
                <a:cs typeface="Source Sans Pro"/>
                <a:sym typeface="Source Sans Pro"/>
              </a:rPr>
            </a:br>
            <a:endParaRPr lang="en-US" sz="3600" b="0" i="0" u="none" strike="noStrike" cap="none">
              <a:solidFill>
                <a:srgbClr val="FFFFFF"/>
              </a:solidFill>
              <a:latin typeface="Source Sans Pro"/>
              <a:ea typeface="Source Sans Pro"/>
              <a:cs typeface="Source Sans Pro"/>
              <a:sym typeface="Source Sans Pro"/>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57200" y="228600"/>
            <a:ext cx="8229600" cy="1066799"/>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4000" b="1" i="0" u="none" strike="noStrike" cap="none">
                <a:solidFill>
                  <a:schemeClr val="dk2"/>
                </a:solidFill>
                <a:latin typeface="Source Sans Pro"/>
                <a:ea typeface="Source Sans Pro"/>
                <a:cs typeface="Source Sans Pro"/>
                <a:sym typeface="Source Sans Pro"/>
              </a:rPr>
              <a:t>Objectives</a:t>
            </a:r>
          </a:p>
        </p:txBody>
      </p:sp>
      <p:sp>
        <p:nvSpPr>
          <p:cNvPr id="107" name="Shape 107"/>
          <p:cNvSpPr txBox="1">
            <a:spLocks noGrp="1"/>
          </p:cNvSpPr>
          <p:nvPr>
            <p:ph type="body" idx="1"/>
          </p:nvPr>
        </p:nvSpPr>
        <p:spPr>
          <a:xfrm>
            <a:off x="914400" y="1447800"/>
            <a:ext cx="7772400" cy="4572000"/>
          </a:xfrm>
          <a:prstGeom prst="rect">
            <a:avLst/>
          </a:prstGeom>
          <a:noFill/>
          <a:ln>
            <a:noFill/>
          </a:ln>
        </p:spPr>
        <p:txBody>
          <a:bodyPr lIns="91425" tIns="45700" rIns="91425" bIns="45700" anchor="t" anchorCtr="0">
            <a:noAutofit/>
          </a:bodyPr>
          <a:lstStyle/>
          <a:p>
            <a:pPr marL="274320" marR="0" lvl="0" indent="-274320" algn="l" rtl="0">
              <a:spcBef>
                <a:spcPts val="0"/>
              </a:spcBef>
              <a:spcAft>
                <a:spcPts val="0"/>
              </a:spcAft>
              <a:buClr>
                <a:schemeClr val="accent1"/>
              </a:buClr>
              <a:buSzPct val="8500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Understand the philosophy</a:t>
            </a:r>
            <a:r>
              <a:rPr lang="en-US" sz="2600" b="0" i="0" u="sng" strike="noStrike" cap="none">
                <a:solidFill>
                  <a:schemeClr val="dk1"/>
                </a:solidFill>
                <a:latin typeface="Libre Baskerville"/>
                <a:ea typeface="Libre Baskerville"/>
                <a:cs typeface="Libre Baskerville"/>
                <a:sym typeface="Libre Baskerville"/>
              </a:rPr>
              <a:t> </a:t>
            </a:r>
            <a:r>
              <a:rPr lang="en-US" sz="2600" b="0" i="0" u="none" strike="noStrike" cap="none">
                <a:solidFill>
                  <a:schemeClr val="dk1"/>
                </a:solidFill>
                <a:latin typeface="Libre Baskerville"/>
                <a:ea typeface="Libre Baskerville"/>
                <a:cs typeface="Libre Baskerville"/>
                <a:sym typeface="Libre Baskerville"/>
              </a:rPr>
              <a:t>and foundation of Gospel-centered </a:t>
            </a:r>
            <a:r>
              <a:rPr lang="en-US"/>
              <a:t>child care</a:t>
            </a:r>
          </a:p>
          <a:p>
            <a:pPr marL="109728" marR="0" lvl="0" indent="-8128" algn="l" rtl="0">
              <a:spcBef>
                <a:spcPts val="580"/>
              </a:spcBef>
              <a:spcAft>
                <a:spcPts val="0"/>
              </a:spcAft>
              <a:buClr>
                <a:schemeClr val="accent1"/>
              </a:buClr>
              <a:buSzPct val="25000"/>
              <a:buFont typeface="Noto Sans Symbols"/>
              <a:buNone/>
            </a:pPr>
            <a:endParaRPr sz="2600" b="0" i="0" u="none" strike="noStrike" cap="none">
              <a:solidFill>
                <a:schemeClr val="dk1"/>
              </a:solidFill>
              <a:latin typeface="Libre Baskerville"/>
              <a:ea typeface="Libre Baskerville"/>
              <a:cs typeface="Libre Baskerville"/>
              <a:sym typeface="Libre Baskerville"/>
            </a:endParaRPr>
          </a:p>
          <a:p>
            <a:pPr marL="274320" marR="0" lvl="0" indent="-274320" algn="l" rtl="0">
              <a:spcBef>
                <a:spcPts val="580"/>
              </a:spcBef>
              <a:spcAft>
                <a:spcPts val="0"/>
              </a:spcAft>
              <a:buClr>
                <a:schemeClr val="accent1"/>
              </a:buClr>
              <a:buSzPct val="8500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Understand and implement CBC’s Child Protection Policy</a:t>
            </a:r>
          </a:p>
          <a:p>
            <a:pPr marL="109728" marR="0" lvl="0" indent="-8128" algn="l" rtl="0">
              <a:spcBef>
                <a:spcPts val="580"/>
              </a:spcBef>
              <a:spcAft>
                <a:spcPts val="0"/>
              </a:spcAft>
              <a:buClr>
                <a:schemeClr val="accent1"/>
              </a:buClr>
              <a:buSzPct val="25000"/>
              <a:buFont typeface="Noto Sans Symbols"/>
              <a:buNone/>
            </a:pPr>
            <a:endParaRPr sz="2600" b="0" i="0" u="none" strike="noStrike" cap="none">
              <a:solidFill>
                <a:schemeClr val="dk1"/>
              </a:solidFill>
              <a:latin typeface="Libre Baskerville"/>
              <a:ea typeface="Libre Baskerville"/>
              <a:cs typeface="Libre Baskerville"/>
              <a:sym typeface="Libre Baskerville"/>
            </a:endParaRPr>
          </a:p>
          <a:p>
            <a:pPr marL="274320" marR="0" lvl="0" indent="-274320" algn="l" rtl="0">
              <a:spcBef>
                <a:spcPts val="580"/>
              </a:spcBef>
              <a:buClr>
                <a:schemeClr val="accent1"/>
              </a:buClr>
              <a:buSzPct val="8500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Equip workers at CBC to be mandated reporters</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914400"/>
            <a:ext cx="8229600" cy="1066799"/>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Mission</a:t>
            </a:r>
            <a:r>
              <a:rPr lang="en-US" sz="3600" b="0" i="0" u="none" strike="noStrike" cap="none">
                <a:solidFill>
                  <a:schemeClr val="dk2"/>
                </a:solidFill>
                <a:latin typeface="Source Sans Pro"/>
                <a:ea typeface="Source Sans Pro"/>
                <a:cs typeface="Source Sans Pro"/>
                <a:sym typeface="Source Sans Pro"/>
              </a:rPr>
              <a:t/>
            </a:r>
            <a:br>
              <a:rPr lang="en-US" sz="3600" b="0" i="0" u="none" strike="noStrike" cap="none">
                <a:solidFill>
                  <a:schemeClr val="dk2"/>
                </a:solidFill>
                <a:latin typeface="Source Sans Pro"/>
                <a:ea typeface="Source Sans Pro"/>
                <a:cs typeface="Source Sans Pro"/>
                <a:sym typeface="Source Sans Pro"/>
              </a:rPr>
            </a:br>
            <a:endParaRPr lang="en-US" sz="3600" b="0" i="0" u="none" strike="noStrike" cap="none">
              <a:solidFill>
                <a:schemeClr val="dk2"/>
              </a:solidFill>
              <a:latin typeface="Source Sans Pro"/>
              <a:ea typeface="Source Sans Pro"/>
              <a:cs typeface="Source Sans Pro"/>
              <a:sym typeface="Source Sans Pro"/>
            </a:endParaRPr>
          </a:p>
        </p:txBody>
      </p:sp>
      <p:sp>
        <p:nvSpPr>
          <p:cNvPr id="113" name="Shape 113"/>
          <p:cNvSpPr txBox="1">
            <a:spLocks noGrp="1"/>
          </p:cNvSpPr>
          <p:nvPr>
            <p:ph type="body" idx="1"/>
          </p:nvPr>
        </p:nvSpPr>
        <p:spPr>
          <a:xfrm>
            <a:off x="457200" y="1828800"/>
            <a:ext cx="8229600" cy="4745736"/>
          </a:xfrm>
          <a:prstGeom prst="rect">
            <a:avLst/>
          </a:prstGeom>
          <a:noFill/>
          <a:ln>
            <a:noFill/>
          </a:ln>
        </p:spPr>
        <p:txBody>
          <a:bodyPr lIns="91425" tIns="45700" rIns="91425" bIns="45700" anchor="t" anchorCtr="0">
            <a:noAutofit/>
          </a:bodyPr>
          <a:lstStyle/>
          <a:p>
            <a:pPr marL="274320" marR="0" lvl="0" indent="-274320" algn="l" rtl="0">
              <a:lnSpc>
                <a:spcPct val="80000"/>
              </a:lnSpc>
              <a:spcBef>
                <a:spcPts val="0"/>
              </a:spcBef>
              <a:spcAft>
                <a:spcPts val="0"/>
              </a:spcAft>
              <a:buClr>
                <a:schemeClr val="accent1"/>
              </a:buClr>
              <a:buSzPct val="25000"/>
              <a:buFont typeface="Noto Sans Symbols"/>
              <a:buNone/>
            </a:pPr>
            <a:r>
              <a:rPr lang="en-US" sz="1400" b="1" i="0" u="none" strike="noStrike" cap="none">
                <a:solidFill>
                  <a:schemeClr val="dk1"/>
                </a:solidFill>
                <a:latin typeface="Libre Baskerville"/>
                <a:ea typeface="Libre Baskerville"/>
                <a:cs typeface="Libre Baskerville"/>
                <a:sym typeface="Libre Baskerville"/>
              </a:rPr>
              <a:t>The children’s &amp; youth ministry of Chinese Baptist Church exists to glorify God by:</a:t>
            </a:r>
          </a:p>
          <a:p>
            <a:pPr marL="274320" marR="0" lvl="0" indent="-274320" algn="l" rtl="0">
              <a:lnSpc>
                <a:spcPct val="80000"/>
              </a:lnSpc>
              <a:spcBef>
                <a:spcPts val="580"/>
              </a:spcBef>
              <a:spcAft>
                <a:spcPts val="0"/>
              </a:spcAft>
              <a:buClr>
                <a:schemeClr val="accent1"/>
              </a:buClr>
              <a:buSzPct val="25000"/>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a:p>
            <a:pPr marL="274320" marR="0" lvl="0" indent="-254460" algn="l" rtl="0">
              <a:lnSpc>
                <a:spcPct val="80000"/>
              </a:lnSpc>
              <a:spcBef>
                <a:spcPts val="580"/>
              </a:spcBef>
              <a:spcAft>
                <a:spcPts val="0"/>
              </a:spcAft>
              <a:buClr>
                <a:schemeClr val="accent1"/>
              </a:buClr>
              <a:buSzPct val="100000"/>
              <a:buFont typeface="Noto Sans Symbols"/>
              <a:buChar char="●"/>
            </a:pPr>
            <a:r>
              <a:rPr lang="en-US" sz="1400" b="0" i="0" u="none" strike="noStrike" cap="none">
                <a:solidFill>
                  <a:schemeClr val="dk1"/>
                </a:solidFill>
                <a:latin typeface="Libre Baskerville"/>
                <a:ea typeface="Libre Baskerville"/>
                <a:cs typeface="Libre Baskerville"/>
                <a:sym typeface="Libre Baskerville"/>
              </a:rPr>
              <a:t>Supporting and encouraging parents who are primarily responsible for teaching </a:t>
            </a:r>
            <a:r>
              <a:rPr lang="en-US" sz="1400" b="1" u="sng"/>
              <a:t>biblical truths</a:t>
            </a:r>
            <a:r>
              <a:rPr lang="en-US" sz="1400"/>
              <a:t> </a:t>
            </a:r>
            <a:r>
              <a:rPr lang="en-US" sz="1400" b="0" i="0" u="none" strike="noStrike" cap="none">
                <a:solidFill>
                  <a:schemeClr val="dk1"/>
                </a:solidFill>
                <a:latin typeface="Libre Baskerville"/>
                <a:ea typeface="Libre Baskerville"/>
                <a:cs typeface="Libre Baskerville"/>
                <a:sym typeface="Libre Baskerville"/>
              </a:rPr>
              <a:t>to their children (Ephesians 6:4)</a:t>
            </a:r>
          </a:p>
          <a:p>
            <a:pPr marL="274320" marR="0" lvl="0" indent="-274320" algn="l" rtl="0">
              <a:lnSpc>
                <a:spcPct val="80000"/>
              </a:lnSpc>
              <a:spcBef>
                <a:spcPts val="580"/>
              </a:spcBef>
              <a:spcAft>
                <a:spcPts val="0"/>
              </a:spcAft>
              <a:buClr>
                <a:schemeClr val="accent1"/>
              </a:buClr>
              <a:buSzPct val="25000"/>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a:p>
            <a:pPr marL="274320" marR="0" lvl="0" indent="-254460" algn="l" rtl="0">
              <a:lnSpc>
                <a:spcPct val="80000"/>
              </a:lnSpc>
              <a:spcBef>
                <a:spcPts val="580"/>
              </a:spcBef>
              <a:spcAft>
                <a:spcPts val="0"/>
              </a:spcAft>
              <a:buClr>
                <a:schemeClr val="accent1"/>
              </a:buClr>
              <a:buSzPct val="100000"/>
              <a:buFont typeface="Noto Sans Symbols"/>
              <a:buChar char="●"/>
            </a:pPr>
            <a:r>
              <a:rPr lang="en-US" sz="1400" b="0" i="0" u="none" strike="noStrike" cap="none">
                <a:solidFill>
                  <a:schemeClr val="dk1"/>
                </a:solidFill>
                <a:latin typeface="Libre Baskerville"/>
                <a:ea typeface="Libre Baskerville"/>
                <a:cs typeface="Libre Baskerville"/>
                <a:sym typeface="Libre Baskerville"/>
              </a:rPr>
              <a:t>Making the whole counsel of Scripture known to children with special emphasis on the Gospel (Deuteronomy 6:6-9; Romans 1:16-17)</a:t>
            </a:r>
          </a:p>
          <a:p>
            <a:pPr marL="274320" marR="0" lvl="0" indent="-274320" algn="l" rtl="0">
              <a:lnSpc>
                <a:spcPct val="80000"/>
              </a:lnSpc>
              <a:spcBef>
                <a:spcPts val="580"/>
              </a:spcBef>
              <a:spcAft>
                <a:spcPts val="0"/>
              </a:spcAft>
              <a:buClr>
                <a:schemeClr val="accent1"/>
              </a:buClr>
              <a:buSzPct val="25000"/>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a:p>
            <a:pPr marL="274320" marR="0" lvl="0" indent="-254460" algn="l" rtl="0">
              <a:lnSpc>
                <a:spcPct val="80000"/>
              </a:lnSpc>
              <a:spcBef>
                <a:spcPts val="580"/>
              </a:spcBef>
              <a:spcAft>
                <a:spcPts val="0"/>
              </a:spcAft>
              <a:buClr>
                <a:schemeClr val="accent1"/>
              </a:buClr>
              <a:buSzPct val="100000"/>
              <a:buFont typeface="Noto Sans Symbols"/>
              <a:buChar char="●"/>
            </a:pPr>
            <a:r>
              <a:rPr lang="en-US" sz="1400" b="0" i="0" u="none" strike="noStrike" cap="none">
                <a:solidFill>
                  <a:schemeClr val="dk1"/>
                </a:solidFill>
                <a:latin typeface="Libre Baskerville"/>
                <a:ea typeface="Libre Baskerville"/>
                <a:cs typeface="Libre Baskerville"/>
                <a:sym typeface="Libre Baskerville"/>
              </a:rPr>
              <a:t>Praying for the children and relying on the </a:t>
            </a:r>
            <a:r>
              <a:rPr lang="en-US" sz="1400" u="sng"/>
              <a:t>Holy Spirit</a:t>
            </a:r>
            <a:r>
              <a:rPr lang="en-US" sz="1400"/>
              <a:t> </a:t>
            </a:r>
            <a:r>
              <a:rPr lang="en-US" sz="1400" b="0" i="0" u="none" strike="noStrike" cap="none">
                <a:solidFill>
                  <a:schemeClr val="dk1"/>
                </a:solidFill>
                <a:latin typeface="Libre Baskerville"/>
                <a:ea typeface="Libre Baskerville"/>
                <a:cs typeface="Libre Baskerville"/>
                <a:sym typeface="Libre Baskerville"/>
              </a:rPr>
              <a:t>to regenerate their hearts through the faithful teaching of His Word (Romans 10:17; Ephesians 2:4-10)</a:t>
            </a:r>
          </a:p>
          <a:p>
            <a:pPr marL="274320" marR="0" lvl="0" indent="-274320" algn="l" rtl="0">
              <a:lnSpc>
                <a:spcPct val="80000"/>
              </a:lnSpc>
              <a:spcBef>
                <a:spcPts val="580"/>
              </a:spcBef>
              <a:spcAft>
                <a:spcPts val="0"/>
              </a:spcAft>
              <a:buClr>
                <a:schemeClr val="accent1"/>
              </a:buClr>
              <a:buSzPct val="25000"/>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a:p>
            <a:pPr marL="274320" marR="0" lvl="0" indent="-254460" algn="l" rtl="0">
              <a:lnSpc>
                <a:spcPct val="80000"/>
              </a:lnSpc>
              <a:spcBef>
                <a:spcPts val="580"/>
              </a:spcBef>
              <a:spcAft>
                <a:spcPts val="0"/>
              </a:spcAft>
              <a:buClr>
                <a:schemeClr val="accent1"/>
              </a:buClr>
              <a:buSzPct val="100000"/>
              <a:buFont typeface="Noto Sans Symbols"/>
              <a:buChar char="●"/>
            </a:pPr>
            <a:r>
              <a:rPr lang="en-US" sz="1400" b="0" i="0" u="none" strike="noStrike" cap="none">
                <a:solidFill>
                  <a:schemeClr val="dk1"/>
                </a:solidFill>
                <a:latin typeface="Libre Baskerville"/>
                <a:ea typeface="Libre Baskerville"/>
                <a:cs typeface="Libre Baskerville"/>
                <a:sym typeface="Libre Baskerville"/>
              </a:rPr>
              <a:t>Living faithfully before the children and modeling for them how Christians are called to respond to God, interact with each other, and with the world around us (Matthew 5:16;1 Corinthians 11:1)</a:t>
            </a:r>
          </a:p>
          <a:p>
            <a:pPr marL="274320" marR="0" lvl="0" indent="-274320" algn="l" rtl="0">
              <a:lnSpc>
                <a:spcPct val="80000"/>
              </a:lnSpc>
              <a:spcBef>
                <a:spcPts val="580"/>
              </a:spcBef>
              <a:buClr>
                <a:schemeClr val="accent1"/>
              </a:buClr>
              <a:buSzPct val="122339"/>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457200" y="381000"/>
            <a:ext cx="8229600" cy="1066799"/>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4000" b="1" i="0" u="none" strike="noStrike" cap="none">
                <a:solidFill>
                  <a:schemeClr val="dk2"/>
                </a:solidFill>
                <a:latin typeface="Source Sans Pro"/>
                <a:ea typeface="Source Sans Pro"/>
                <a:cs typeface="Source Sans Pro"/>
                <a:sym typeface="Source Sans Pro"/>
              </a:rPr>
              <a:t>Caregiver Expectations</a:t>
            </a:r>
          </a:p>
        </p:txBody>
      </p:sp>
      <p:sp>
        <p:nvSpPr>
          <p:cNvPr id="119" name="Shape 119"/>
          <p:cNvSpPr txBox="1">
            <a:spLocks noGrp="1"/>
          </p:cNvSpPr>
          <p:nvPr>
            <p:ph type="body" idx="1"/>
          </p:nvPr>
        </p:nvSpPr>
        <p:spPr>
          <a:xfrm>
            <a:off x="457200" y="1828800"/>
            <a:ext cx="8229600" cy="4572000"/>
          </a:xfrm>
          <a:prstGeom prst="rect">
            <a:avLst/>
          </a:prstGeom>
          <a:noFill/>
          <a:ln>
            <a:noFill/>
          </a:ln>
        </p:spPr>
        <p:txBody>
          <a:bodyPr lIns="91425" tIns="45700" rIns="91425" bIns="45700" anchor="t" anchorCtr="0">
            <a:noAutofit/>
          </a:bodyPr>
          <a:lstStyle/>
          <a:p>
            <a:pPr marL="274320" marR="0" lvl="0" indent="-274320" algn="l" rtl="0">
              <a:lnSpc>
                <a:spcPct val="80000"/>
              </a:lnSpc>
              <a:spcBef>
                <a:spcPts val="0"/>
              </a:spcBef>
              <a:spcAft>
                <a:spcPts val="0"/>
              </a:spcAft>
              <a:buClr>
                <a:schemeClr val="accent1"/>
              </a:buClr>
              <a:buSzPct val="25000"/>
              <a:buFont typeface="Noto Sans Symbols"/>
              <a:buNone/>
            </a:pPr>
            <a:r>
              <a:rPr lang="en-US" sz="1400" b="1" i="0" u="none" strike="noStrike" cap="none">
                <a:solidFill>
                  <a:schemeClr val="dk1"/>
                </a:solidFill>
                <a:latin typeface="Libre Baskerville"/>
                <a:ea typeface="Libre Baskerville"/>
                <a:cs typeface="Libre Baskerville"/>
                <a:sym typeface="Libre Baskerville"/>
              </a:rPr>
              <a:t>All children’s &amp; youth ministry volunteers share a particular responsibility for:</a:t>
            </a:r>
          </a:p>
          <a:p>
            <a:pPr marL="274320" marR="0" lvl="0" indent="-274320" algn="l" rtl="0">
              <a:lnSpc>
                <a:spcPct val="80000"/>
              </a:lnSpc>
              <a:spcBef>
                <a:spcPts val="580"/>
              </a:spcBef>
              <a:spcAft>
                <a:spcPts val="0"/>
              </a:spcAft>
              <a:buClr>
                <a:schemeClr val="accent1"/>
              </a:buClr>
              <a:buSzPct val="25000"/>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Loving the children as </a:t>
            </a:r>
            <a:r>
              <a:rPr lang="en-US" sz="1800" u="sng"/>
              <a:t>Christ</a:t>
            </a:r>
            <a:r>
              <a:rPr lang="en-US" sz="1800"/>
              <a:t> </a:t>
            </a:r>
            <a:r>
              <a:rPr lang="en-US" sz="1800" b="0" i="0" u="none" strike="noStrike" cap="none">
                <a:solidFill>
                  <a:schemeClr val="dk1"/>
                </a:solidFill>
                <a:latin typeface="Libre Baskerville"/>
                <a:ea typeface="Libre Baskerville"/>
                <a:cs typeface="Libre Baskerville"/>
                <a:sym typeface="Libre Baskerville"/>
              </a:rPr>
              <a:t>loves them</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Setting an example of proper Christian conduct in the way we live our lives</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Ministering to the children</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Understanding that the care of children is not a right, but a </a:t>
            </a:r>
            <a:r>
              <a:rPr lang="en-US" sz="1800" u="sng"/>
              <a:t>privilege</a:t>
            </a:r>
            <a:r>
              <a:rPr lang="en-US" sz="1800" b="0" i="0" u="none" strike="noStrike" cap="none">
                <a:solidFill>
                  <a:schemeClr val="dk1"/>
                </a:solidFill>
                <a:latin typeface="Libre Baskerville"/>
                <a:ea typeface="Libre Baskerville"/>
                <a:cs typeface="Libre Baskerville"/>
                <a:sym typeface="Libre Baskerville"/>
              </a:rPr>
              <a:t>; and this </a:t>
            </a:r>
            <a:r>
              <a:rPr lang="en-US" sz="1800" u="sng"/>
              <a:t>privilege</a:t>
            </a:r>
            <a:r>
              <a:rPr lang="en-US" sz="1800"/>
              <a:t> </a:t>
            </a:r>
            <a:r>
              <a:rPr lang="en-US" sz="1800" b="0" i="0" u="none" strike="noStrike" cap="none">
                <a:solidFill>
                  <a:schemeClr val="dk1"/>
                </a:solidFill>
                <a:latin typeface="Libre Baskerville"/>
                <a:ea typeface="Libre Baskerville"/>
                <a:cs typeface="Libre Baskerville"/>
                <a:sym typeface="Libre Baskerville"/>
              </a:rPr>
              <a:t>embodies responsibilities to God for ministering to and caring for the children</a:t>
            </a:r>
          </a:p>
          <a:p>
            <a:pPr marL="274320" marR="0" lvl="0" indent="-274320" algn="l" rtl="0">
              <a:lnSpc>
                <a:spcPct val="80000"/>
              </a:lnSpc>
              <a:spcBef>
                <a:spcPts val="580"/>
              </a:spcBef>
              <a:buClr>
                <a:schemeClr val="accent1"/>
              </a:buClr>
              <a:buSzPct val="146017"/>
              <a:buFont typeface="Noto Sans Symbols"/>
              <a:buNone/>
            </a:pPr>
            <a:endParaRPr sz="1400"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533400" y="838200"/>
            <a:ext cx="7772400" cy="1143000"/>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2400" b="1" i="0" u="none" strike="noStrike" cap="none">
                <a:solidFill>
                  <a:schemeClr val="dk2"/>
                </a:solidFill>
                <a:latin typeface="Source Sans Pro"/>
                <a:ea typeface="Source Sans Pro"/>
                <a:cs typeface="Source Sans Pro"/>
                <a:sym typeface="Source Sans Pro"/>
              </a:rPr>
              <a:t>Child Protection Policy</a:t>
            </a:r>
            <a:r>
              <a:rPr lang="en-US" sz="2400" b="0" i="0" u="none" strike="noStrike" cap="none">
                <a:solidFill>
                  <a:schemeClr val="dk2"/>
                </a:solidFill>
                <a:latin typeface="Source Sans Pro"/>
                <a:ea typeface="Source Sans Pro"/>
                <a:cs typeface="Source Sans Pro"/>
                <a:sym typeface="Source Sans Pro"/>
              </a:rPr>
              <a:t/>
            </a:r>
            <a:br>
              <a:rPr lang="en-US" sz="2400" b="0" i="0" u="none" strike="noStrike" cap="none">
                <a:solidFill>
                  <a:schemeClr val="dk2"/>
                </a:solidFill>
                <a:latin typeface="Source Sans Pro"/>
                <a:ea typeface="Source Sans Pro"/>
                <a:cs typeface="Source Sans Pro"/>
                <a:sym typeface="Source Sans Pro"/>
              </a:rPr>
            </a:br>
            <a:r>
              <a:rPr lang="en-US" sz="2000" b="0" i="0" u="none" strike="noStrike" cap="none">
                <a:solidFill>
                  <a:schemeClr val="dk2"/>
                </a:solidFill>
                <a:latin typeface="Source Sans Pro"/>
                <a:ea typeface="Source Sans Pro"/>
                <a:cs typeface="Source Sans Pro"/>
                <a:sym typeface="Source Sans Pro"/>
              </a:rPr>
              <a:t>Our first concern is that the children be safe while they are in our care.</a:t>
            </a:r>
            <a:r>
              <a:rPr lang="en-US" sz="2400" b="0" i="0" u="none" strike="noStrike" cap="none">
                <a:solidFill>
                  <a:schemeClr val="dk2"/>
                </a:solidFill>
                <a:latin typeface="Source Sans Pro"/>
                <a:ea typeface="Source Sans Pro"/>
                <a:cs typeface="Source Sans Pro"/>
                <a:sym typeface="Source Sans Pro"/>
              </a:rPr>
              <a:t/>
            </a:r>
            <a:br>
              <a:rPr lang="en-US" sz="2400" b="0" i="0" u="none" strike="noStrike" cap="none">
                <a:solidFill>
                  <a:schemeClr val="dk2"/>
                </a:solidFill>
                <a:latin typeface="Source Sans Pro"/>
                <a:ea typeface="Source Sans Pro"/>
                <a:cs typeface="Source Sans Pro"/>
                <a:sym typeface="Source Sans Pro"/>
              </a:rPr>
            </a:br>
            <a:r>
              <a:rPr lang="en-US" sz="2400" b="0" i="0" u="none" strike="noStrike" cap="none">
                <a:solidFill>
                  <a:schemeClr val="dk2"/>
                </a:solidFill>
                <a:latin typeface="Source Sans Pro"/>
                <a:ea typeface="Source Sans Pro"/>
                <a:cs typeface="Source Sans Pro"/>
                <a:sym typeface="Source Sans Pro"/>
              </a:rPr>
              <a:t> </a:t>
            </a:r>
            <a:br>
              <a:rPr lang="en-US" sz="2400" b="0" i="0" u="none" strike="noStrike" cap="none">
                <a:solidFill>
                  <a:schemeClr val="dk2"/>
                </a:solidFill>
                <a:latin typeface="Source Sans Pro"/>
                <a:ea typeface="Source Sans Pro"/>
                <a:cs typeface="Source Sans Pro"/>
                <a:sym typeface="Source Sans Pro"/>
              </a:rPr>
            </a:br>
            <a:endParaRPr lang="en-US" sz="2400" b="0" i="0" u="none" strike="noStrike" cap="none">
              <a:solidFill>
                <a:schemeClr val="dk2"/>
              </a:solidFill>
              <a:latin typeface="Source Sans Pro"/>
              <a:ea typeface="Source Sans Pro"/>
              <a:cs typeface="Source Sans Pro"/>
              <a:sym typeface="Source Sans Pro"/>
            </a:endParaRPr>
          </a:p>
        </p:txBody>
      </p:sp>
      <p:sp>
        <p:nvSpPr>
          <p:cNvPr id="125" name="Shape 125"/>
          <p:cNvSpPr txBox="1">
            <a:spLocks noGrp="1"/>
          </p:cNvSpPr>
          <p:nvPr>
            <p:ph type="body" idx="1"/>
          </p:nvPr>
        </p:nvSpPr>
        <p:spPr>
          <a:xfrm>
            <a:off x="457200" y="1905000"/>
            <a:ext cx="8229600" cy="4953000"/>
          </a:xfrm>
          <a:prstGeom prst="rect">
            <a:avLst/>
          </a:prstGeom>
          <a:noFill/>
          <a:ln>
            <a:noFill/>
          </a:ln>
        </p:spPr>
        <p:txBody>
          <a:bodyPr lIns="91425" tIns="45700" rIns="91425" bIns="45700" anchor="t" anchorCtr="0">
            <a:noAutofit/>
          </a:bodyPr>
          <a:lstStyle/>
          <a:p>
            <a:pPr marL="274320" marR="0" lvl="0" indent="-274320" algn="l" rtl="0">
              <a:lnSpc>
                <a:spcPct val="80000"/>
              </a:lnSpc>
              <a:spcBef>
                <a:spcPts val="0"/>
              </a:spcBef>
              <a:spcAft>
                <a:spcPts val="0"/>
              </a:spcAft>
              <a:buClr>
                <a:schemeClr val="accent1"/>
              </a:buClr>
              <a:buSzPct val="25000"/>
              <a:buFont typeface="Noto Sans Symbols"/>
              <a:buNone/>
            </a:pPr>
            <a:r>
              <a:rPr lang="en-US" sz="1800" b="1" i="0" u="none" strike="noStrike" cap="none">
                <a:solidFill>
                  <a:schemeClr val="dk1"/>
                </a:solidFill>
                <a:latin typeface="Libre Baskerville"/>
                <a:ea typeface="Libre Baskerville"/>
                <a:cs typeface="Libre Baskerville"/>
                <a:sym typeface="Libre Baskerville"/>
              </a:rPr>
              <a:t>To this end we:</a:t>
            </a:r>
          </a:p>
          <a:p>
            <a:pPr marL="274320" marR="0" lvl="0" indent="-274320" algn="l" rtl="0">
              <a:lnSpc>
                <a:spcPct val="80000"/>
              </a:lnSpc>
              <a:spcBef>
                <a:spcPts val="580"/>
              </a:spcBef>
              <a:spcAft>
                <a:spcPts val="0"/>
              </a:spcAft>
              <a:buClr>
                <a:schemeClr val="accent1"/>
              </a:buClr>
              <a:buSzPct val="25000"/>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Screen all children’s ministry volunteers &amp; require training</a:t>
            </a:r>
            <a:r>
              <a:rPr lang="en-US" sz="1800" b="0" i="0" u="sng" strike="noStrike" cap="none">
                <a:solidFill>
                  <a:schemeClr val="dk1"/>
                </a:solidFill>
                <a:latin typeface="Libre Baskerville"/>
                <a:ea typeface="Libre Baskerville"/>
                <a:cs typeface="Libre Baskerville"/>
                <a:sym typeface="Libre Baskerville"/>
              </a:rPr>
              <a:t> </a:t>
            </a:r>
            <a:r>
              <a:rPr lang="en-US" sz="1800" b="0" i="0" u="none" strike="noStrike" cap="none">
                <a:solidFill>
                  <a:schemeClr val="dk1"/>
                </a:solidFill>
                <a:latin typeface="Libre Baskerville"/>
                <a:ea typeface="Libre Baskerville"/>
                <a:cs typeface="Libre Baskerville"/>
                <a:sym typeface="Libre Baskerville"/>
              </a:rPr>
              <a:t>for all children’s ministry volunteers</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Employ scheduling procedures and caregiver/child ratios that optimize </a:t>
            </a:r>
            <a:r>
              <a:rPr lang="en-US" sz="1800" u="sng"/>
              <a:t>safety</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Equip each area of the church with a first aid kit</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58810" algn="l" rtl="0">
              <a:lnSpc>
                <a:spcPct val="80000"/>
              </a:lnSpc>
              <a:spcBef>
                <a:spcPts val="580"/>
              </a:spcBef>
              <a:spcAft>
                <a:spcPts val="0"/>
              </a:spcAft>
              <a:buClr>
                <a:schemeClr val="accent1"/>
              </a:buClr>
              <a:buSzPct val="100000"/>
              <a:buFont typeface="Noto Sans Symbols"/>
              <a:buChar char="●"/>
            </a:pPr>
            <a:r>
              <a:rPr lang="en-US" sz="1800" u="sng"/>
              <a:t>Educate</a:t>
            </a:r>
            <a:r>
              <a:rPr lang="en-US" sz="1800"/>
              <a:t> </a:t>
            </a:r>
            <a:r>
              <a:rPr lang="en-US" sz="1800" b="0" i="0" u="none" strike="noStrike" cap="none">
                <a:solidFill>
                  <a:schemeClr val="dk1"/>
                </a:solidFill>
                <a:latin typeface="Libre Baskerville"/>
                <a:ea typeface="Libre Baskerville"/>
                <a:cs typeface="Libre Baskerville"/>
                <a:sym typeface="Libre Baskerville"/>
              </a:rPr>
              <a:t>our volunteers about recognizing child abuse and encourage them to report any known or suspected abuse to church officials and/or to appropriate governmental authorities consistent with applicable laws</a:t>
            </a:r>
          </a:p>
          <a:p>
            <a:pPr marL="274320" marR="0" lvl="0" indent="-274320" algn="l" rtl="0">
              <a:lnSpc>
                <a:spcPct val="80000"/>
              </a:lnSpc>
              <a:spcBef>
                <a:spcPts val="580"/>
              </a:spcBef>
              <a:spcAft>
                <a:spcPts val="0"/>
              </a:spcAft>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a:p>
            <a:pPr marL="274320" marR="0" lvl="0" indent="-274320" algn="l" rtl="0">
              <a:lnSpc>
                <a:spcPct val="80000"/>
              </a:lnSpc>
              <a:spcBef>
                <a:spcPts val="580"/>
              </a:spcBef>
              <a:buClr>
                <a:schemeClr val="accent1"/>
              </a:buClr>
              <a:buSzPct val="113569"/>
              <a:buFont typeface="Noto Sans Symbols"/>
              <a:buNone/>
            </a:pPr>
            <a:endParaRPr sz="1800"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533400" y="4495800"/>
            <a:ext cx="8229600" cy="1069847"/>
          </a:xfrm>
          <a:prstGeom prst="rect">
            <a:avLst/>
          </a:prstGeom>
          <a:noFill/>
          <a:ln>
            <a:noFill/>
          </a:ln>
        </p:spPr>
        <p:txBody>
          <a:bodyPr lIns="91425" tIns="45700" rIns="91425" bIns="91425" anchor="b" anchorCtr="0">
            <a:noAutofit/>
          </a:bodyPr>
          <a:lstStyle/>
          <a:p>
            <a:pPr marL="0" marR="0" lvl="0" indent="0" algn="ctr" rtl="0">
              <a:spcBef>
                <a:spcPts val="0"/>
              </a:spcBef>
              <a:buClr>
                <a:schemeClr val="dk2"/>
              </a:buClr>
              <a:buSzPct val="25000"/>
              <a:buFont typeface="Source Sans Pro"/>
              <a:buNone/>
            </a:pPr>
            <a:r>
              <a:rPr lang="en-US" sz="3600" b="1" i="0" u="none" strike="noStrike" cap="none">
                <a:solidFill>
                  <a:schemeClr val="dk2"/>
                </a:solidFill>
                <a:latin typeface="Libre Baskerville"/>
                <a:ea typeface="Libre Baskerville"/>
                <a:cs typeface="Libre Baskerville"/>
                <a:sym typeface="Libre Baskerville"/>
              </a:rPr>
              <a:t>Protecting the Children </a:t>
            </a:r>
            <a:br>
              <a:rPr lang="en-US" sz="3600" b="1" i="0" u="none" strike="noStrike" cap="none">
                <a:solidFill>
                  <a:schemeClr val="dk2"/>
                </a:solidFill>
                <a:latin typeface="Libre Baskerville"/>
                <a:ea typeface="Libre Baskerville"/>
                <a:cs typeface="Libre Baskerville"/>
                <a:sym typeface="Libre Baskerville"/>
              </a:rPr>
            </a:br>
            <a:r>
              <a:rPr lang="en-US" sz="3600" b="1" i="0" u="sng" strike="noStrike" cap="none">
                <a:solidFill>
                  <a:schemeClr val="dk2"/>
                </a:solidFill>
                <a:latin typeface="Libre Baskerville"/>
                <a:ea typeface="Libre Baskerville"/>
                <a:cs typeface="Libre Baskerville"/>
                <a:sym typeface="Libre Baskerville"/>
              </a:rPr>
              <a:t>Before</a:t>
            </a:r>
            <a:r>
              <a:rPr lang="en-US" sz="3600" b="1" i="0" u="none" strike="noStrike" cap="none">
                <a:solidFill>
                  <a:schemeClr val="dk2"/>
                </a:solidFill>
                <a:latin typeface="Libre Baskerville"/>
                <a:ea typeface="Libre Baskerville"/>
                <a:cs typeface="Libre Baskerville"/>
                <a:sym typeface="Libre Baskerville"/>
              </a:rPr>
              <a:t> They Arrive</a:t>
            </a:r>
            <a:r>
              <a:rPr lang="en-US" sz="3600" b="0" i="0" u="none" strike="noStrike" cap="none">
                <a:solidFill>
                  <a:schemeClr val="dk2"/>
                </a:solidFill>
                <a:latin typeface="Libre Baskerville"/>
                <a:ea typeface="Libre Baskerville"/>
                <a:cs typeface="Libre Baskerville"/>
                <a:sym typeface="Libre Baskerville"/>
              </a:rPr>
              <a:t/>
            </a:r>
            <a:br>
              <a:rPr lang="en-US" sz="3600" b="0" i="0" u="none" strike="noStrike" cap="none">
                <a:solidFill>
                  <a:schemeClr val="dk2"/>
                </a:solidFill>
                <a:latin typeface="Libre Baskerville"/>
                <a:ea typeface="Libre Baskerville"/>
                <a:cs typeface="Libre Baskerville"/>
                <a:sym typeface="Libre Baskerville"/>
              </a:rPr>
            </a:br>
            <a:r>
              <a:rPr lang="en-US" sz="3600" b="0" i="0" u="none" strike="noStrike" cap="none">
                <a:solidFill>
                  <a:schemeClr val="dk2"/>
                </a:solidFill>
                <a:latin typeface="Libre Baskerville"/>
                <a:ea typeface="Libre Baskerville"/>
                <a:cs typeface="Libre Baskerville"/>
                <a:sym typeface="Libre Baskerville"/>
              </a:rPr>
              <a:t/>
            </a:r>
            <a:br>
              <a:rPr lang="en-US" sz="3600" b="0" i="0" u="none" strike="noStrike" cap="none">
                <a:solidFill>
                  <a:schemeClr val="dk2"/>
                </a:solidFill>
                <a:latin typeface="Libre Baskerville"/>
                <a:ea typeface="Libre Baskerville"/>
                <a:cs typeface="Libre Baskerville"/>
                <a:sym typeface="Libre Baskerville"/>
              </a:rPr>
            </a:br>
            <a:r>
              <a:rPr lang="en-US" sz="2800" b="0" i="0" u="none" strike="noStrike" cap="none">
                <a:solidFill>
                  <a:schemeClr val="dk2"/>
                </a:solidFill>
                <a:latin typeface="Libre Baskerville"/>
                <a:ea typeface="Libre Baskerville"/>
                <a:cs typeface="Libre Baskerville"/>
                <a:sym typeface="Libre Baskerville"/>
              </a:rPr>
              <a:t>Ensuring a </a:t>
            </a:r>
            <a:r>
              <a:rPr lang="en-US" sz="2800" b="1" u="sng">
                <a:latin typeface="Libre Baskerville"/>
                <a:ea typeface="Libre Baskerville"/>
                <a:cs typeface="Libre Baskerville"/>
                <a:sym typeface="Libre Baskerville"/>
              </a:rPr>
              <a:t>safe environment</a:t>
            </a:r>
            <a:r>
              <a:rPr lang="en-US" sz="2800">
                <a:latin typeface="Libre Baskerville"/>
                <a:ea typeface="Libre Baskerville"/>
                <a:cs typeface="Libre Baskerville"/>
                <a:sym typeface="Libre Baskerville"/>
              </a:rPr>
              <a:t> </a:t>
            </a:r>
            <a:r>
              <a:rPr lang="en-US" sz="2800" b="0" i="0" u="none" strike="noStrike" cap="none">
                <a:solidFill>
                  <a:schemeClr val="dk2"/>
                </a:solidFill>
                <a:latin typeface="Libre Baskerville"/>
                <a:ea typeface="Libre Baskerville"/>
                <a:cs typeface="Libre Baskerville"/>
                <a:sym typeface="Libre Baskerville"/>
              </a:rPr>
              <a:t>begins long before Sunday morning. Every applicant who wishes to serve in children’s ministry is required to go through a screening process and attend childcare training.</a:t>
            </a:r>
            <a:br>
              <a:rPr lang="en-US" sz="2800" b="0" i="0" u="none" strike="noStrike" cap="none">
                <a:solidFill>
                  <a:schemeClr val="dk2"/>
                </a:solidFill>
                <a:latin typeface="Libre Baskerville"/>
                <a:ea typeface="Libre Baskerville"/>
                <a:cs typeface="Libre Baskerville"/>
                <a:sym typeface="Libre Baskerville"/>
              </a:rPr>
            </a:br>
            <a:endParaRPr lang="en-US" sz="2800" b="0" i="0" u="none" strike="noStrike" cap="none">
              <a:solidFill>
                <a:schemeClr val="dk2"/>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81000" y="533400"/>
            <a:ext cx="8229600" cy="1069847"/>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Screening Procedure</a:t>
            </a:r>
            <a:r>
              <a:rPr lang="en-US" sz="3600" b="0" i="0" u="none" strike="noStrike" cap="none">
                <a:solidFill>
                  <a:schemeClr val="dk2"/>
                </a:solidFill>
                <a:latin typeface="Source Sans Pro"/>
                <a:ea typeface="Source Sans Pro"/>
                <a:cs typeface="Source Sans Pro"/>
                <a:sym typeface="Source Sans Pro"/>
              </a:rPr>
              <a:t/>
            </a:r>
            <a:br>
              <a:rPr lang="en-US" sz="3600" b="0" i="0" u="none" strike="noStrike" cap="none">
                <a:solidFill>
                  <a:schemeClr val="dk2"/>
                </a:solidFill>
                <a:latin typeface="Source Sans Pro"/>
                <a:ea typeface="Source Sans Pro"/>
                <a:cs typeface="Source Sans Pro"/>
                <a:sym typeface="Source Sans Pro"/>
              </a:rPr>
            </a:br>
            <a:endParaRPr lang="en-US" sz="3600" b="0" i="0" u="none" strike="noStrike" cap="none">
              <a:solidFill>
                <a:schemeClr val="dk2"/>
              </a:solidFill>
              <a:latin typeface="Source Sans Pro"/>
              <a:ea typeface="Source Sans Pro"/>
              <a:cs typeface="Source Sans Pro"/>
              <a:sym typeface="Source Sans Pro"/>
            </a:endParaRPr>
          </a:p>
        </p:txBody>
      </p:sp>
      <p:sp>
        <p:nvSpPr>
          <p:cNvPr id="136" name="Shape 136"/>
          <p:cNvSpPr txBox="1"/>
          <p:nvPr/>
        </p:nvSpPr>
        <p:spPr>
          <a:xfrm>
            <a:off x="228600" y="1595020"/>
            <a:ext cx="8534399" cy="3785651"/>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100000"/>
              <a:buFont typeface="Arial"/>
              <a:buChar char="•"/>
            </a:pPr>
            <a:r>
              <a:rPr lang="en-US" sz="2000" b="0" i="0" u="none" strike="noStrike" cap="none">
                <a:solidFill>
                  <a:schemeClr val="dk1"/>
                </a:solidFill>
                <a:latin typeface="Libre Baskerville"/>
                <a:ea typeface="Libre Baskerville"/>
                <a:cs typeface="Libre Baskerville"/>
                <a:sym typeface="Libre Baskerville"/>
              </a:rPr>
              <a:t>All caregivers must be members in good standing of CBC for at least </a:t>
            </a:r>
            <a:r>
              <a:rPr lang="en-US" sz="2000" b="1" u="sng">
                <a:solidFill>
                  <a:schemeClr val="dk1"/>
                </a:solidFill>
                <a:latin typeface="Libre Baskerville"/>
                <a:ea typeface="Libre Baskerville"/>
                <a:cs typeface="Libre Baskerville"/>
                <a:sym typeface="Libre Baskerville"/>
              </a:rPr>
              <a:t>6 months</a:t>
            </a:r>
            <a:r>
              <a:rPr lang="en-US" sz="2000" b="0" i="0" u="sng" strike="noStrike" cap="none">
                <a:solidFill>
                  <a:schemeClr val="dk1"/>
                </a:solidFill>
                <a:latin typeface="Libre Baskerville"/>
                <a:ea typeface="Libre Baskerville"/>
                <a:cs typeface="Libre Baskerville"/>
                <a:sym typeface="Libre Baskerville"/>
              </a:rPr>
              <a:t>.</a:t>
            </a:r>
          </a:p>
          <a:p>
            <a:pPr marL="0" marR="0" lvl="0" indent="0" algn="l" rtl="0">
              <a:spcBef>
                <a:spcPts val="0"/>
              </a:spcBef>
              <a:buClr>
                <a:schemeClr val="dk1"/>
              </a:buClr>
              <a:buFont typeface="Arial"/>
              <a:buNone/>
            </a:pPr>
            <a:endParaRPr sz="2000" b="0" i="0" u="none" strike="noStrike" cap="none">
              <a:solidFill>
                <a:schemeClr val="dk1"/>
              </a:solidFill>
              <a:latin typeface="Libre Baskerville"/>
              <a:ea typeface="Libre Baskerville"/>
              <a:cs typeface="Libre Baskerville"/>
              <a:sym typeface="Libre Baskerville"/>
            </a:endParaRPr>
          </a:p>
          <a:p>
            <a:pPr marL="0" marR="0" lvl="0" indent="0" algn="l" rtl="0">
              <a:spcBef>
                <a:spcPts val="0"/>
              </a:spcBef>
              <a:buClr>
                <a:schemeClr val="dk1"/>
              </a:buClr>
              <a:buSzPct val="100000"/>
              <a:buFont typeface="Arial"/>
              <a:buChar char="•"/>
            </a:pPr>
            <a:r>
              <a:rPr lang="en-US" sz="2000" b="0" i="0" u="none" strike="noStrike" cap="none">
                <a:solidFill>
                  <a:schemeClr val="dk1"/>
                </a:solidFill>
                <a:latin typeface="Libre Baskerville"/>
                <a:ea typeface="Libre Baskerville"/>
                <a:cs typeface="Libre Baskerville"/>
                <a:sym typeface="Libre Baskerville"/>
              </a:rPr>
              <a:t>All caregivers must be eighteen years of age or older. Youth who are at least </a:t>
            </a:r>
            <a:r>
              <a:rPr lang="en-US" sz="2000" b="1" u="sng">
                <a:solidFill>
                  <a:schemeClr val="dk1"/>
                </a:solidFill>
                <a:latin typeface="Libre Baskerville"/>
                <a:ea typeface="Libre Baskerville"/>
                <a:cs typeface="Libre Baskerville"/>
                <a:sym typeface="Libre Baskerville"/>
              </a:rPr>
              <a:t>eleven years</a:t>
            </a:r>
            <a:r>
              <a:rPr lang="en-US" sz="2000">
                <a:solidFill>
                  <a:schemeClr val="dk1"/>
                </a:solidFill>
                <a:latin typeface="Libre Baskerville"/>
                <a:ea typeface="Libre Baskerville"/>
                <a:cs typeface="Libre Baskerville"/>
                <a:sym typeface="Libre Baskerville"/>
              </a:rPr>
              <a:t> </a:t>
            </a:r>
            <a:r>
              <a:rPr lang="en-US" sz="2000" b="0" i="0" u="none" strike="noStrike" cap="none">
                <a:solidFill>
                  <a:schemeClr val="dk1"/>
                </a:solidFill>
                <a:latin typeface="Libre Baskerville"/>
                <a:ea typeface="Libre Baskerville"/>
                <a:cs typeface="Libre Baskerville"/>
                <a:sym typeface="Libre Baskerville"/>
              </a:rPr>
              <a:t>of age are welcome to assist (subject to the approval and direction of the Director of Children’s Ministry), but they are always in addition to the adult caregivers.</a:t>
            </a:r>
          </a:p>
          <a:p>
            <a:pPr marL="0" marR="0" lvl="0" indent="0" algn="l" rtl="0">
              <a:spcBef>
                <a:spcPts val="0"/>
              </a:spcBef>
              <a:buClr>
                <a:schemeClr val="dk1"/>
              </a:buClr>
              <a:buFont typeface="Arial"/>
              <a:buNone/>
            </a:pPr>
            <a:endParaRPr sz="2000" b="0" i="0" u="none" strike="noStrike" cap="none">
              <a:solidFill>
                <a:schemeClr val="dk1"/>
              </a:solidFill>
              <a:latin typeface="Libre Baskerville"/>
              <a:ea typeface="Libre Baskerville"/>
              <a:cs typeface="Libre Baskerville"/>
              <a:sym typeface="Libre Baskerville"/>
            </a:endParaRPr>
          </a:p>
          <a:p>
            <a:pPr marL="0" marR="0" lvl="0" indent="0" algn="l" rtl="0">
              <a:spcBef>
                <a:spcPts val="0"/>
              </a:spcBef>
              <a:buClr>
                <a:schemeClr val="dk1"/>
              </a:buClr>
              <a:buSzPct val="100000"/>
              <a:buFont typeface="Arial"/>
              <a:buChar char="•"/>
            </a:pPr>
            <a:r>
              <a:rPr lang="en-US" sz="2000" b="0" i="0" u="none" strike="noStrike" cap="none">
                <a:solidFill>
                  <a:schemeClr val="dk1"/>
                </a:solidFill>
                <a:latin typeface="Libre Baskerville"/>
                <a:ea typeface="Libre Baskerville"/>
                <a:cs typeface="Libre Baskerville"/>
                <a:sym typeface="Libre Baskerville"/>
              </a:rPr>
              <a:t>All caregivers must have completed childcare training.</a:t>
            </a:r>
          </a:p>
          <a:p>
            <a:pPr marL="0" marR="0" lvl="0" indent="0" algn="l" rtl="0">
              <a:spcBef>
                <a:spcPts val="0"/>
              </a:spcBef>
              <a:buClr>
                <a:schemeClr val="dk1"/>
              </a:buClr>
              <a:buFont typeface="Arial"/>
              <a:buNone/>
            </a:pPr>
            <a:endParaRPr sz="2000" b="0" i="0" u="none" strike="noStrike" cap="none">
              <a:solidFill>
                <a:schemeClr val="dk1"/>
              </a:solidFill>
              <a:latin typeface="Libre Baskerville"/>
              <a:ea typeface="Libre Baskerville"/>
              <a:cs typeface="Libre Baskerville"/>
              <a:sym typeface="Libre Baskerville"/>
            </a:endParaRPr>
          </a:p>
          <a:p>
            <a:pPr marL="0" marR="0" lvl="0" indent="0" algn="l" rtl="0">
              <a:spcBef>
                <a:spcPts val="0"/>
              </a:spcBef>
              <a:buClr>
                <a:schemeClr val="dk1"/>
              </a:buClr>
              <a:buSzPct val="100000"/>
              <a:buFont typeface="Arial"/>
              <a:buChar char="•"/>
            </a:pPr>
            <a:r>
              <a:rPr lang="en-US" sz="2000" b="0" i="0" u="none" strike="noStrike" cap="none">
                <a:solidFill>
                  <a:schemeClr val="dk1"/>
                </a:solidFill>
                <a:latin typeface="Libre Baskerville"/>
                <a:ea typeface="Libre Baskerville"/>
                <a:cs typeface="Libre Baskerville"/>
                <a:sym typeface="Libre Baskerville"/>
              </a:rPr>
              <a:t>All caregivers must have completed the caregiver application and been recommended by or in consultation with the pastor responsible for children’s ministry.</a:t>
            </a:r>
          </a:p>
          <a:p>
            <a:pPr marL="0" marR="0" lvl="0" indent="0" algn="l" rtl="0">
              <a:spcBef>
                <a:spcPts val="0"/>
              </a:spcBef>
              <a:buClr>
                <a:schemeClr val="dk1"/>
              </a:buClr>
              <a:buFont typeface="Arial"/>
              <a:buNone/>
            </a:pPr>
            <a:endParaRPr sz="2000" b="0" i="0" u="none" strike="noStrike" cap="none">
              <a:solidFill>
                <a:schemeClr val="dk1"/>
              </a:solidFill>
              <a:latin typeface="Libre Baskerville"/>
              <a:ea typeface="Libre Baskerville"/>
              <a:cs typeface="Libre Baskerville"/>
              <a:sym typeface="Libre Baskerville"/>
            </a:endParaRPr>
          </a:p>
          <a:p>
            <a:pPr marL="0" marR="0" lvl="0" indent="0" algn="l" rtl="0">
              <a:spcBef>
                <a:spcPts val="0"/>
              </a:spcBef>
              <a:buClr>
                <a:schemeClr val="dk1"/>
              </a:buClr>
              <a:buFont typeface="Arial"/>
              <a:buNone/>
            </a:pPr>
            <a:endParaRPr sz="2000"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898650" y="1195862"/>
            <a:ext cx="7772400" cy="1142999"/>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Protecting the Children As They Arrive and Depart</a:t>
            </a:r>
            <a:r>
              <a:rPr lang="en-US" sz="3600" b="0" i="0" u="none" strike="noStrike" cap="none">
                <a:solidFill>
                  <a:schemeClr val="dk2"/>
                </a:solidFill>
                <a:latin typeface="Source Sans Pro"/>
                <a:ea typeface="Source Sans Pro"/>
                <a:cs typeface="Source Sans Pro"/>
                <a:sym typeface="Source Sans Pro"/>
              </a:rPr>
              <a:t/>
            </a:r>
            <a:br>
              <a:rPr lang="en-US" sz="3600" b="0" i="0" u="none" strike="noStrike" cap="none">
                <a:solidFill>
                  <a:schemeClr val="dk2"/>
                </a:solidFill>
                <a:latin typeface="Source Sans Pro"/>
                <a:ea typeface="Source Sans Pro"/>
                <a:cs typeface="Source Sans Pro"/>
                <a:sym typeface="Source Sans Pro"/>
              </a:rPr>
            </a:br>
            <a:endParaRPr lang="en-US" sz="3600" b="0" i="0" u="none" strike="noStrike" cap="none">
              <a:solidFill>
                <a:schemeClr val="dk2"/>
              </a:solidFill>
              <a:latin typeface="Source Sans Pro"/>
              <a:ea typeface="Source Sans Pro"/>
              <a:cs typeface="Source Sans Pro"/>
              <a:sym typeface="Source Sans Pro"/>
            </a:endParaRPr>
          </a:p>
        </p:txBody>
      </p:sp>
      <p:sp>
        <p:nvSpPr>
          <p:cNvPr id="142" name="Shape 142"/>
          <p:cNvSpPr txBox="1">
            <a:spLocks noGrp="1"/>
          </p:cNvSpPr>
          <p:nvPr>
            <p:ph type="body" idx="4294967295"/>
          </p:nvPr>
        </p:nvSpPr>
        <p:spPr>
          <a:xfrm>
            <a:off x="722312" y="2547938"/>
            <a:ext cx="7772400" cy="1338261"/>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accent1"/>
              </a:buClr>
              <a:buSzPct val="25000"/>
              <a:buFont typeface="Noto Sans Symbols"/>
              <a:buNone/>
            </a:pPr>
            <a:r>
              <a:rPr lang="en-US" sz="2000" b="1" i="0" u="none" strike="noStrike" cap="none">
                <a:solidFill>
                  <a:srgbClr val="000000"/>
                </a:solidFill>
                <a:latin typeface="Libre Baskerville"/>
                <a:ea typeface="Libre Baskerville"/>
                <a:cs typeface="Libre Baskerville"/>
                <a:sym typeface="Libre Baskerville"/>
              </a:rPr>
              <a:t>Arrival and Departure Times</a:t>
            </a:r>
          </a:p>
          <a:p>
            <a:pPr marL="0" marR="0" lvl="0" indent="0" algn="l" rtl="0">
              <a:spcBef>
                <a:spcPts val="580"/>
              </a:spcBef>
              <a:spcAft>
                <a:spcPts val="0"/>
              </a:spcAft>
              <a:buClr>
                <a:schemeClr val="accent1"/>
              </a:buClr>
              <a:buSzPct val="25000"/>
              <a:buFont typeface="Noto Sans Symbols"/>
              <a:buNone/>
            </a:pPr>
            <a:r>
              <a:rPr lang="en-US" sz="2000" b="0" i="0" u="none" strike="noStrike" cap="none">
                <a:solidFill>
                  <a:srgbClr val="000000"/>
                </a:solidFill>
                <a:latin typeface="Libre Baskerville"/>
                <a:ea typeface="Libre Baskerville"/>
                <a:cs typeface="Libre Baskerville"/>
                <a:sym typeface="Libre Baskerville"/>
              </a:rPr>
              <a:t>Caregivers should be ready to accept children </a:t>
            </a:r>
            <a:r>
              <a:rPr lang="en-US" sz="2000" b="1" u="sng">
                <a:solidFill>
                  <a:srgbClr val="000000"/>
                </a:solidFill>
              </a:rPr>
              <a:t>30 minutes</a:t>
            </a:r>
            <a:r>
              <a:rPr lang="en-US" sz="2000">
                <a:solidFill>
                  <a:srgbClr val="000000"/>
                </a:solidFill>
              </a:rPr>
              <a:t> </a:t>
            </a:r>
            <a:r>
              <a:rPr lang="en-US" sz="2000" b="0" i="0" u="none" strike="noStrike" cap="none">
                <a:solidFill>
                  <a:srgbClr val="000000"/>
                </a:solidFill>
                <a:latin typeface="Libre Baskerville"/>
                <a:ea typeface="Libre Baskerville"/>
                <a:cs typeface="Libre Baskerville"/>
                <a:sym typeface="Libre Baskerville"/>
              </a:rPr>
              <a:t>prior to the start of any session, so that parents have enough time to transition their children before the session begins.</a:t>
            </a:r>
          </a:p>
          <a:p>
            <a:pPr marL="0" marR="0" lvl="0" indent="0" algn="l" rtl="0">
              <a:spcBef>
                <a:spcPts val="580"/>
              </a:spcBef>
              <a:spcAft>
                <a:spcPts val="0"/>
              </a:spcAft>
              <a:buClr>
                <a:schemeClr val="accent1"/>
              </a:buClr>
              <a:buSzPct val="25000"/>
              <a:buFont typeface="Noto Sans Symbols"/>
              <a:buNone/>
            </a:pPr>
            <a:r>
              <a:rPr lang="en-US" sz="2000" b="0" i="0" u="none" strike="noStrike" cap="none">
                <a:solidFill>
                  <a:srgbClr val="000000"/>
                </a:solidFill>
                <a:latin typeface="Libre Baskerville"/>
                <a:ea typeface="Libre Baskerville"/>
                <a:cs typeface="Libre Baskerville"/>
                <a:sym typeface="Libre Baskerville"/>
              </a:rPr>
              <a:t> </a:t>
            </a:r>
          </a:p>
          <a:p>
            <a:pPr marL="0" marR="0" lvl="0" indent="0" algn="l" rtl="0">
              <a:spcBef>
                <a:spcPts val="580"/>
              </a:spcBef>
              <a:spcAft>
                <a:spcPts val="0"/>
              </a:spcAft>
              <a:buClr>
                <a:schemeClr val="accent1"/>
              </a:buClr>
              <a:buSzPct val="25000"/>
              <a:buFont typeface="Noto Sans Symbols"/>
              <a:buNone/>
            </a:pPr>
            <a:r>
              <a:rPr lang="en-US" sz="2000" b="0" i="0" u="none" strike="noStrike" cap="none">
                <a:solidFill>
                  <a:srgbClr val="000000"/>
                </a:solidFill>
                <a:latin typeface="Libre Baskerville"/>
                <a:ea typeface="Libre Baskerville"/>
                <a:cs typeface="Libre Baskerville"/>
                <a:sym typeface="Libre Baskerville"/>
              </a:rPr>
              <a:t>Parents are encouraged to pick up their children </a:t>
            </a:r>
            <a:r>
              <a:rPr lang="en-US" sz="2000" b="1" u="sng">
                <a:solidFill>
                  <a:srgbClr val="000000"/>
                </a:solidFill>
              </a:rPr>
              <a:t>immediately</a:t>
            </a:r>
            <a:r>
              <a:rPr lang="en-US" sz="2000" b="1">
                <a:solidFill>
                  <a:srgbClr val="000000"/>
                </a:solidFill>
              </a:rPr>
              <a:t> </a:t>
            </a:r>
            <a:r>
              <a:rPr lang="en-US" sz="2000" b="0" i="0" u="none" strike="noStrike" cap="none">
                <a:solidFill>
                  <a:srgbClr val="000000"/>
                </a:solidFill>
                <a:latin typeface="Libre Baskerville"/>
                <a:ea typeface="Libre Baskerville"/>
                <a:cs typeface="Libre Baskerville"/>
                <a:sym typeface="Libre Baskerville"/>
              </a:rPr>
              <a:t>after the conclusion of the session. In the event that a child is not picked up within 15 minutes of the end of the session, caregivers will ask the Supervisor of Childcare to locate the parents.</a:t>
            </a:r>
          </a:p>
          <a:p>
            <a:pPr marL="0" marR="0" lvl="0" indent="0" algn="l" rtl="0">
              <a:spcBef>
                <a:spcPts val="580"/>
              </a:spcBef>
              <a:buClr>
                <a:schemeClr val="accent1"/>
              </a:buClr>
              <a:buSzPct val="25000"/>
              <a:buFont typeface="Noto Sans Symbols"/>
              <a:buNone/>
            </a:pPr>
            <a:endParaRPr sz="2000" b="0" i="0" u="none" strike="noStrike" cap="none">
              <a:solidFill>
                <a:srgbClr val="000000"/>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381000" y="3200400"/>
            <a:ext cx="8229600" cy="1069847"/>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200" b="1" i="0" u="none" strike="noStrike" cap="none">
                <a:solidFill>
                  <a:schemeClr val="dk2"/>
                </a:solidFill>
                <a:latin typeface="Source Sans Pro"/>
                <a:ea typeface="Source Sans Pro"/>
                <a:cs typeface="Source Sans Pro"/>
                <a:sym typeface="Source Sans Pro"/>
              </a:rPr>
              <a:t>Signing a Child in to Children’s Ministry</a:t>
            </a:r>
            <a:r>
              <a:rPr lang="en-US" sz="2000" b="0" i="0" u="none" strike="noStrike" cap="none">
                <a:solidFill>
                  <a:schemeClr val="dk2"/>
                </a:solidFill>
                <a:latin typeface="Source Sans Pro"/>
                <a:ea typeface="Source Sans Pro"/>
                <a:cs typeface="Source Sans Pro"/>
                <a:sym typeface="Source Sans Pro"/>
              </a:rPr>
              <a:t/>
            </a:r>
            <a:br>
              <a:rPr lang="en-US" sz="2000" b="0" i="0" u="none" strike="noStrike" cap="none">
                <a:solidFill>
                  <a:schemeClr val="dk2"/>
                </a:solidFill>
                <a:latin typeface="Source Sans Pro"/>
                <a:ea typeface="Source Sans Pro"/>
                <a:cs typeface="Source Sans Pro"/>
                <a:sym typeface="Source Sans Pro"/>
              </a:rPr>
            </a:br>
            <a:r>
              <a:rPr lang="en-US" sz="2000" b="0" i="0" u="none" strike="noStrike" cap="none">
                <a:solidFill>
                  <a:schemeClr val="dk2"/>
                </a:solidFill>
                <a:latin typeface="Source Sans Pro"/>
                <a:ea typeface="Source Sans Pro"/>
                <a:cs typeface="Source Sans Pro"/>
                <a:sym typeface="Source Sans Pro"/>
              </a:rPr>
              <a:t> </a:t>
            </a:r>
            <a:br>
              <a:rPr lang="en-US" sz="2000" b="0" i="0" u="none" strike="noStrike" cap="none">
                <a:solidFill>
                  <a:schemeClr val="dk2"/>
                </a:solidFill>
                <a:latin typeface="Source Sans Pro"/>
                <a:ea typeface="Source Sans Pro"/>
                <a:cs typeface="Source Sans Pro"/>
                <a:sym typeface="Source Sans Pro"/>
              </a:rPr>
            </a:br>
            <a:r>
              <a:rPr lang="en-US" sz="2000" b="0" i="0" u="none" strike="noStrike" cap="none">
                <a:solidFill>
                  <a:schemeClr val="dk2"/>
                </a:solidFill>
                <a:latin typeface="Source Sans Pro"/>
                <a:ea typeface="Source Sans Pro"/>
                <a:cs typeface="Source Sans Pro"/>
                <a:sym typeface="Source Sans Pro"/>
              </a:rPr>
              <a:t>Any parent who would like his/her child to participate in a children’s ministry program </a:t>
            </a:r>
            <a:r>
              <a:rPr lang="en-US" sz="2000" b="1" u="sng"/>
              <a:t>will sign the child in</a:t>
            </a:r>
            <a:r>
              <a:rPr lang="en-US" sz="2000"/>
              <a:t> </a:t>
            </a:r>
            <a:r>
              <a:rPr lang="en-US" sz="2000" b="0" i="0" u="none" strike="noStrike" cap="none">
                <a:solidFill>
                  <a:schemeClr val="dk2"/>
                </a:solidFill>
                <a:latin typeface="Source Sans Pro"/>
                <a:ea typeface="Source Sans Pro"/>
                <a:cs typeface="Source Sans Pro"/>
                <a:sym typeface="Source Sans Pro"/>
              </a:rPr>
              <a:t>to the appropriate classroom, nursery, or activity when he/she arrives, granting permission for the child to participate in that CBC event or program. </a:t>
            </a:r>
            <a:br>
              <a:rPr lang="en-US" sz="2000" b="0" i="0" u="none" strike="noStrike" cap="none">
                <a:solidFill>
                  <a:schemeClr val="dk2"/>
                </a:solidFill>
                <a:latin typeface="Source Sans Pro"/>
                <a:ea typeface="Source Sans Pro"/>
                <a:cs typeface="Source Sans Pro"/>
                <a:sym typeface="Source Sans Pro"/>
              </a:rPr>
            </a:br>
            <a:r>
              <a:rPr lang="en-US" sz="2000" b="0" i="0" u="none" strike="noStrike" cap="none">
                <a:solidFill>
                  <a:schemeClr val="dk2"/>
                </a:solidFill>
                <a:latin typeface="Source Sans Pro"/>
                <a:ea typeface="Source Sans Pro"/>
                <a:cs typeface="Source Sans Pro"/>
                <a:sym typeface="Source Sans Pro"/>
              </a:rPr>
              <a:t/>
            </a:r>
            <a:br>
              <a:rPr lang="en-US" sz="2000" b="0" i="0" u="none" strike="noStrike" cap="none">
                <a:solidFill>
                  <a:schemeClr val="dk2"/>
                </a:solidFill>
                <a:latin typeface="Source Sans Pro"/>
                <a:ea typeface="Source Sans Pro"/>
                <a:cs typeface="Source Sans Pro"/>
                <a:sym typeface="Source Sans Pro"/>
              </a:rPr>
            </a:br>
            <a:r>
              <a:rPr lang="en-US" sz="2000" b="0" i="0" u="none" strike="noStrike" cap="none">
                <a:solidFill>
                  <a:schemeClr val="dk2"/>
                </a:solidFill>
                <a:latin typeface="Source Sans Pro"/>
                <a:ea typeface="Source Sans Pro"/>
                <a:cs typeface="Source Sans Pro"/>
                <a:sym typeface="Source Sans Pro"/>
              </a:rPr>
              <a:t>This will authorize CBC to secure medical services for the child in the event of accident or injury if the parents or legal guardians are unavailable. The parent should also use this opportunity to note any allergies or special needs the child may have.</a:t>
            </a:r>
            <a:br>
              <a:rPr lang="en-US" sz="2000" b="0" i="0" u="none" strike="noStrike" cap="none">
                <a:solidFill>
                  <a:schemeClr val="dk2"/>
                </a:solidFill>
                <a:latin typeface="Source Sans Pro"/>
                <a:ea typeface="Source Sans Pro"/>
                <a:cs typeface="Source Sans Pro"/>
                <a:sym typeface="Source Sans Pro"/>
              </a:rPr>
            </a:br>
            <a:endParaRPr lang="en-US" sz="20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609600" y="990600"/>
            <a:ext cx="7772400" cy="1143000"/>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Protecting the Children While They Are In Our Care</a:t>
            </a:r>
            <a:r>
              <a:rPr lang="en-US" sz="3600" b="0" i="0" u="none" strike="noStrike" cap="none">
                <a:solidFill>
                  <a:schemeClr val="dk2"/>
                </a:solidFill>
                <a:latin typeface="Source Sans Pro"/>
                <a:ea typeface="Source Sans Pro"/>
                <a:cs typeface="Source Sans Pro"/>
                <a:sym typeface="Source Sans Pro"/>
              </a:rPr>
              <a:t/>
            </a:r>
            <a:br>
              <a:rPr lang="en-US" sz="3600" b="0" i="0" u="none" strike="noStrike" cap="none">
                <a:solidFill>
                  <a:schemeClr val="dk2"/>
                </a:solidFill>
                <a:latin typeface="Source Sans Pro"/>
                <a:ea typeface="Source Sans Pro"/>
                <a:cs typeface="Source Sans Pro"/>
                <a:sym typeface="Source Sans Pro"/>
              </a:rPr>
            </a:br>
            <a:endParaRPr lang="en-US" sz="3600" b="0" i="0" u="none" strike="noStrike" cap="none">
              <a:solidFill>
                <a:schemeClr val="dk2"/>
              </a:solidFill>
              <a:latin typeface="Source Sans Pro"/>
              <a:ea typeface="Source Sans Pro"/>
              <a:cs typeface="Source Sans Pro"/>
              <a:sym typeface="Source Sans Pro"/>
            </a:endParaRPr>
          </a:p>
        </p:txBody>
      </p:sp>
      <p:sp>
        <p:nvSpPr>
          <p:cNvPr id="153" name="Shape 153"/>
          <p:cNvSpPr txBox="1"/>
          <p:nvPr/>
        </p:nvSpPr>
        <p:spPr>
          <a:xfrm>
            <a:off x="609600" y="2209800"/>
            <a:ext cx="8305799" cy="37856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a:solidFill>
                  <a:schemeClr val="dk1"/>
                </a:solidFill>
                <a:latin typeface="Libre Baskerville"/>
                <a:ea typeface="Libre Baskerville"/>
                <a:cs typeface="Libre Baskerville"/>
                <a:sym typeface="Libre Baskerville"/>
              </a:rPr>
              <a:t>Two Caregiver Rule</a:t>
            </a:r>
          </a:p>
          <a:p>
            <a:pPr marL="0" marR="0" lvl="0" indent="0" algn="l" rtl="0">
              <a:spcBef>
                <a:spcPts val="0"/>
              </a:spcBef>
              <a:buNone/>
            </a:pPr>
            <a:endParaRPr sz="2400">
              <a:solidFill>
                <a:schemeClr val="dk1"/>
              </a:solidFill>
              <a:latin typeface="Libre Baskerville"/>
              <a:ea typeface="Libre Baskerville"/>
              <a:cs typeface="Libre Baskerville"/>
              <a:sym typeface="Libre Baskerville"/>
            </a:endParaRPr>
          </a:p>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At least </a:t>
            </a:r>
            <a:r>
              <a:rPr lang="en-US" sz="2400" b="1" u="sng">
                <a:solidFill>
                  <a:schemeClr val="dk1"/>
                </a:solidFill>
                <a:latin typeface="Libre Baskerville"/>
                <a:ea typeface="Libre Baskerville"/>
                <a:cs typeface="Libre Baskerville"/>
                <a:sym typeface="Libre Baskerville"/>
              </a:rPr>
              <a:t>two </a:t>
            </a:r>
            <a:r>
              <a:rPr lang="en-US" sz="2400">
                <a:solidFill>
                  <a:schemeClr val="dk1"/>
                </a:solidFill>
                <a:latin typeface="Libre Baskerville"/>
                <a:ea typeface="Libre Baskerville"/>
                <a:cs typeface="Libre Baskerville"/>
                <a:sym typeface="Libre Baskerville"/>
              </a:rPr>
              <a:t>qualified, adult caregivers must be present in each classroom at all times. We consider adults to be age eighteen and older. Youth that are at least eleven years of age are welcome to assist (subject to the approval and direction of the Children’s Ministry Administrator), but they are always in addition to and supervised by the two adults.</a:t>
            </a:r>
          </a:p>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 </a:t>
            </a:r>
          </a:p>
          <a:p>
            <a:pPr marL="0" marR="0" lvl="0" indent="0" algn="l" rtl="0">
              <a:spcBef>
                <a:spcPts val="0"/>
              </a:spcBef>
              <a:buNone/>
            </a:pPr>
            <a:endParaRPr sz="2400">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533400" y="1066800"/>
            <a:ext cx="7772400" cy="1143000"/>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Protecting the Children While They Are In Our Care</a:t>
            </a:r>
            <a:r>
              <a:rPr lang="en-US" sz="3600" b="0" i="0" u="none" strike="noStrike" cap="none">
                <a:solidFill>
                  <a:schemeClr val="dk2"/>
                </a:solidFill>
                <a:latin typeface="Source Sans Pro"/>
                <a:ea typeface="Source Sans Pro"/>
                <a:cs typeface="Source Sans Pro"/>
                <a:sym typeface="Source Sans Pro"/>
              </a:rPr>
              <a:t/>
            </a:r>
            <a:br>
              <a:rPr lang="en-US" sz="3600" b="0" i="0" u="none" strike="noStrike" cap="none">
                <a:solidFill>
                  <a:schemeClr val="dk2"/>
                </a:solidFill>
                <a:latin typeface="Source Sans Pro"/>
                <a:ea typeface="Source Sans Pro"/>
                <a:cs typeface="Source Sans Pro"/>
                <a:sym typeface="Source Sans Pro"/>
              </a:rPr>
            </a:br>
            <a:endParaRPr lang="en-US" sz="3600" b="0" i="0" u="none" strike="noStrike" cap="none">
              <a:solidFill>
                <a:schemeClr val="dk2"/>
              </a:solidFill>
              <a:latin typeface="Source Sans Pro"/>
              <a:ea typeface="Source Sans Pro"/>
              <a:cs typeface="Source Sans Pro"/>
              <a:sym typeface="Source Sans Pro"/>
            </a:endParaRPr>
          </a:p>
        </p:txBody>
      </p:sp>
      <p:sp>
        <p:nvSpPr>
          <p:cNvPr id="159" name="Shape 159"/>
          <p:cNvSpPr txBox="1"/>
          <p:nvPr/>
        </p:nvSpPr>
        <p:spPr>
          <a:xfrm>
            <a:off x="609600" y="2209800"/>
            <a:ext cx="8305799" cy="3477874"/>
          </a:xfrm>
          <a:prstGeom prst="rect">
            <a:avLst/>
          </a:prstGeom>
          <a:noFill/>
          <a:ln>
            <a:noFill/>
          </a:ln>
        </p:spPr>
        <p:txBody>
          <a:bodyPr lIns="91425" tIns="45700" rIns="91425" bIns="45700" anchor="t" anchorCtr="0">
            <a:noAutofit/>
          </a:bodyPr>
          <a:lstStyle/>
          <a:p>
            <a:pPr marL="0" marR="0" lvl="0" indent="0" algn="l" rtl="0">
              <a:spcBef>
                <a:spcPts val="0"/>
              </a:spcBef>
              <a:buNone/>
            </a:pPr>
            <a:endParaRPr sz="2000">
              <a:solidFill>
                <a:schemeClr val="dk1"/>
              </a:solidFill>
              <a:latin typeface="Libre Baskerville"/>
              <a:ea typeface="Libre Baskerville"/>
              <a:cs typeface="Libre Baskerville"/>
              <a:sym typeface="Libre Baskerville"/>
            </a:endParaRPr>
          </a:p>
          <a:p>
            <a:pPr marL="0" marR="0" lvl="0" indent="0" algn="l" rtl="0">
              <a:spcBef>
                <a:spcPts val="0"/>
              </a:spcBef>
              <a:buSzPct val="25000"/>
              <a:buNone/>
            </a:pPr>
            <a:r>
              <a:rPr lang="en-US" sz="2000" b="1">
                <a:solidFill>
                  <a:schemeClr val="dk1"/>
                </a:solidFill>
                <a:latin typeface="Libre Baskerville"/>
                <a:ea typeface="Libre Baskerville"/>
                <a:cs typeface="Libre Baskerville"/>
                <a:sym typeface="Libre Baskerville"/>
              </a:rPr>
              <a:t>Child-to-Caregiver Ratios</a:t>
            </a:r>
          </a:p>
          <a:p>
            <a:pPr marL="0" marR="0" lvl="0" indent="0" algn="l" rtl="0">
              <a:spcBef>
                <a:spcPts val="0"/>
              </a:spcBef>
              <a:buNone/>
            </a:pPr>
            <a:endParaRPr sz="2000">
              <a:solidFill>
                <a:schemeClr val="dk1"/>
              </a:solidFill>
              <a:latin typeface="Libre Baskerville"/>
              <a:ea typeface="Libre Baskerville"/>
              <a:cs typeface="Libre Baskerville"/>
              <a:sym typeface="Libre Baskerville"/>
            </a:endParaRPr>
          </a:p>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In addition to always having two caregivers present, the following ratios are maintained during</a:t>
            </a:r>
          </a:p>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the regularly scheduled weekly meetings of the church:</a:t>
            </a:r>
          </a:p>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 </a:t>
            </a:r>
          </a:p>
          <a:p>
            <a:pPr lvl="0" rtl="0">
              <a:lnSpc>
                <a:spcPct val="115000"/>
              </a:lnSpc>
              <a:spcBef>
                <a:spcPts val="0"/>
              </a:spcBef>
              <a:buClr>
                <a:schemeClr val="dk1"/>
              </a:buClr>
              <a:buSzPct val="55000"/>
              <a:buFont typeface="Arial"/>
              <a:buNone/>
            </a:pPr>
            <a:r>
              <a:rPr lang="en-US" sz="2000">
                <a:solidFill>
                  <a:schemeClr val="dk1"/>
                </a:solidFill>
                <a:latin typeface="Georgia"/>
                <a:ea typeface="Georgia"/>
                <a:cs typeface="Georgia"/>
                <a:sym typeface="Georgia"/>
              </a:rPr>
              <a:t>Children ages </a:t>
            </a:r>
            <a:r>
              <a:rPr lang="en-US" sz="2000" u="sng">
                <a:solidFill>
                  <a:schemeClr val="dk1"/>
                </a:solidFill>
                <a:latin typeface="Georgia"/>
                <a:ea typeface="Georgia"/>
                <a:cs typeface="Georgia"/>
                <a:sym typeface="Georgia"/>
              </a:rPr>
              <a:t>0-2</a:t>
            </a:r>
            <a:r>
              <a:rPr lang="en-US" sz="2000">
                <a:solidFill>
                  <a:schemeClr val="dk1"/>
                </a:solidFill>
                <a:latin typeface="Georgia"/>
                <a:ea typeface="Georgia"/>
                <a:cs typeface="Georgia"/>
                <a:sym typeface="Georgia"/>
              </a:rPr>
              <a:t> One adult for every two-four children, depending on their ages</a:t>
            </a:r>
          </a:p>
          <a:p>
            <a:pPr lvl="0" rtl="0">
              <a:lnSpc>
                <a:spcPct val="115000"/>
              </a:lnSpc>
              <a:spcBef>
                <a:spcPts val="0"/>
              </a:spcBef>
              <a:buClr>
                <a:schemeClr val="dk1"/>
              </a:buClr>
              <a:buSzPct val="55000"/>
              <a:buFont typeface="Arial"/>
              <a:buNone/>
            </a:pPr>
            <a:r>
              <a:rPr lang="en-US" sz="2000">
                <a:solidFill>
                  <a:schemeClr val="dk1"/>
                </a:solidFill>
                <a:latin typeface="Georgia"/>
                <a:ea typeface="Georgia"/>
                <a:cs typeface="Georgia"/>
                <a:sym typeface="Georgia"/>
              </a:rPr>
              <a:t>Children ages </a:t>
            </a:r>
            <a:r>
              <a:rPr lang="en-US" sz="2000" u="sng">
                <a:solidFill>
                  <a:schemeClr val="dk1"/>
                </a:solidFill>
                <a:latin typeface="Georgia"/>
                <a:ea typeface="Georgia"/>
                <a:cs typeface="Georgia"/>
                <a:sym typeface="Georgia"/>
              </a:rPr>
              <a:t>3-5</a:t>
            </a:r>
            <a:r>
              <a:rPr lang="en-US" sz="2000">
                <a:solidFill>
                  <a:schemeClr val="dk1"/>
                </a:solidFill>
                <a:latin typeface="Georgia"/>
                <a:ea typeface="Georgia"/>
                <a:cs typeface="Georgia"/>
                <a:sym typeface="Georgia"/>
              </a:rPr>
              <a:t> One adult for every eight children</a:t>
            </a:r>
          </a:p>
          <a:p>
            <a:pPr lvl="0" rtl="0">
              <a:lnSpc>
                <a:spcPct val="115000"/>
              </a:lnSpc>
              <a:spcBef>
                <a:spcPts val="0"/>
              </a:spcBef>
              <a:buClr>
                <a:schemeClr val="dk1"/>
              </a:buClr>
              <a:buSzPct val="55000"/>
              <a:buFont typeface="Arial"/>
              <a:buNone/>
            </a:pPr>
            <a:r>
              <a:rPr lang="en-US" sz="2000">
                <a:solidFill>
                  <a:schemeClr val="dk1"/>
                </a:solidFill>
                <a:latin typeface="Georgia"/>
                <a:ea typeface="Georgia"/>
                <a:cs typeface="Georgia"/>
                <a:sym typeface="Georgia"/>
              </a:rPr>
              <a:t>Children ages </a:t>
            </a:r>
            <a:r>
              <a:rPr lang="en-US" sz="2000" u="sng">
                <a:solidFill>
                  <a:schemeClr val="dk1"/>
                </a:solidFill>
                <a:latin typeface="Georgia"/>
                <a:ea typeface="Georgia"/>
                <a:cs typeface="Georgia"/>
                <a:sym typeface="Georgia"/>
              </a:rPr>
              <a:t>6-12</a:t>
            </a:r>
            <a:r>
              <a:rPr lang="en-US" sz="2000">
                <a:solidFill>
                  <a:schemeClr val="dk1"/>
                </a:solidFill>
                <a:latin typeface="Georgia"/>
                <a:ea typeface="Georgia"/>
                <a:cs typeface="Georgia"/>
                <a:sym typeface="Georgia"/>
              </a:rPr>
              <a:t> One adult for every twelve children</a:t>
            </a:r>
          </a:p>
          <a:p>
            <a:pPr marL="0" marR="0" lvl="0" indent="0" algn="l" rtl="0">
              <a:spcBef>
                <a:spcPts val="0"/>
              </a:spcBef>
              <a:buNone/>
            </a:pPr>
            <a:endParaRPr sz="2000">
              <a:solidFill>
                <a:schemeClr val="dk1"/>
              </a:solidFill>
              <a:latin typeface="Libre Baskerville"/>
              <a:ea typeface="Libre Baskerville"/>
              <a:cs typeface="Libre Baskerville"/>
              <a:sym typeface="Libre Baskerville"/>
            </a:endParaRPr>
          </a:p>
          <a:p>
            <a:pPr marL="0" marR="0" lvl="0" indent="0" algn="l" rtl="0">
              <a:spcBef>
                <a:spcPts val="0"/>
              </a:spcBef>
              <a:buNone/>
            </a:pPr>
            <a:endParaRPr sz="2000">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457200" y="609600"/>
            <a:ext cx="8229600" cy="1069847"/>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4000" b="1" i="0" u="none" strike="noStrike" cap="none">
                <a:solidFill>
                  <a:schemeClr val="dk2"/>
                </a:solidFill>
                <a:latin typeface="Source Sans Pro"/>
                <a:ea typeface="Source Sans Pro"/>
                <a:cs typeface="Source Sans Pro"/>
                <a:sym typeface="Source Sans Pro"/>
              </a:rPr>
              <a:t>Appropriate Discipline</a:t>
            </a:r>
          </a:p>
        </p:txBody>
      </p:sp>
      <p:sp>
        <p:nvSpPr>
          <p:cNvPr id="165" name="Shape 165"/>
          <p:cNvSpPr txBox="1"/>
          <p:nvPr/>
        </p:nvSpPr>
        <p:spPr>
          <a:xfrm>
            <a:off x="457200" y="1676400"/>
            <a:ext cx="8153399" cy="440120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All children’s ministry volunteers are responsible for providing a loving, respectful, and orderly atmosphere in which children can learn, play, and interact with others. This atmosphere should be maintained by preparing beforehand, proactively directing children towards acceptable activities, verbally </a:t>
            </a:r>
            <a:r>
              <a:rPr lang="en-US" sz="2000" b="1" u="sng">
                <a:solidFill>
                  <a:schemeClr val="dk1"/>
                </a:solidFill>
                <a:latin typeface="Libre Baskerville"/>
                <a:ea typeface="Libre Baskerville"/>
                <a:cs typeface="Libre Baskerville"/>
                <a:sym typeface="Libre Baskerville"/>
              </a:rPr>
              <a:t>encouraging </a:t>
            </a:r>
            <a:r>
              <a:rPr lang="en-US" sz="2000">
                <a:solidFill>
                  <a:schemeClr val="dk1"/>
                </a:solidFill>
                <a:latin typeface="Libre Baskerville"/>
                <a:ea typeface="Libre Baskerville"/>
                <a:cs typeface="Libre Baskerville"/>
                <a:sym typeface="Libre Baskerville"/>
              </a:rPr>
              <a:t>positive behavior, and, when necessary, correcting or redirecting inappropriate behavior.</a:t>
            </a:r>
            <a:br>
              <a:rPr lang="en-US" sz="2000">
                <a:solidFill>
                  <a:schemeClr val="dk1"/>
                </a:solidFill>
                <a:latin typeface="Libre Baskerville"/>
                <a:ea typeface="Libre Baskerville"/>
                <a:cs typeface="Libre Baskerville"/>
                <a:sym typeface="Libre Baskerville"/>
              </a:rPr>
            </a:br>
            <a:endParaRPr lang="en-US" sz="2000">
              <a:solidFill>
                <a:schemeClr val="dk1"/>
              </a:solidFill>
              <a:latin typeface="Libre Baskerville"/>
              <a:ea typeface="Libre Baskerville"/>
              <a:cs typeface="Libre Baskerville"/>
              <a:sym typeface="Libre Baskerville"/>
            </a:endParaRPr>
          </a:p>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Acceptable means of redirecting </a:t>
            </a:r>
            <a:r>
              <a:rPr lang="en-US" sz="2000" b="1" u="sng">
                <a:solidFill>
                  <a:schemeClr val="dk1"/>
                </a:solidFill>
                <a:latin typeface="Libre Baskerville"/>
                <a:ea typeface="Libre Baskerville"/>
                <a:cs typeface="Libre Baskerville"/>
                <a:sym typeface="Libre Baskerville"/>
              </a:rPr>
              <a:t>inappropriate </a:t>
            </a:r>
            <a:r>
              <a:rPr lang="en-US" sz="2000">
                <a:solidFill>
                  <a:schemeClr val="dk1"/>
                </a:solidFill>
                <a:latin typeface="Libre Baskerville"/>
                <a:ea typeface="Libre Baskerville"/>
                <a:cs typeface="Libre Baskerville"/>
                <a:sym typeface="Libre Baskerville"/>
              </a:rPr>
              <a:t>behavior include correcting the child verbally, withholding a certain privilege or activity for a brief time, or separating a child from the group for a brief time (particularly if his behavior is endangering or upsetting other children).</a:t>
            </a:r>
          </a:p>
          <a:p>
            <a:pPr marL="0" marR="0" lvl="0" indent="0" algn="l" rtl="0">
              <a:spcBef>
                <a:spcPts val="0"/>
              </a:spcBef>
              <a:buSzPct val="25000"/>
              <a:buNone/>
            </a:pPr>
            <a:r>
              <a:rPr lang="en-US" sz="2000">
                <a:solidFill>
                  <a:schemeClr val="dk1"/>
                </a:solidFill>
                <a:latin typeface="Libre Baskerville"/>
                <a:ea typeface="Libre Baskerville"/>
                <a:cs typeface="Libre Baskerville"/>
                <a:sym typeface="Libre Baskerville"/>
              </a:rPr>
              <a:t/>
            </a:r>
            <a:br>
              <a:rPr lang="en-US" sz="2000">
                <a:solidFill>
                  <a:schemeClr val="dk1"/>
                </a:solidFill>
                <a:latin typeface="Libre Baskerville"/>
                <a:ea typeface="Libre Baskerville"/>
                <a:cs typeface="Libre Baskerville"/>
                <a:sym typeface="Libre Baskerville"/>
              </a:rPr>
            </a:br>
            <a:endParaRPr lang="en-US" sz="2000">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609600"/>
            <a:ext cx="8229600" cy="1069847"/>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4000" b="1" i="0" u="none" strike="noStrike" cap="none">
                <a:solidFill>
                  <a:schemeClr val="dk2"/>
                </a:solidFill>
                <a:latin typeface="Source Sans Pro"/>
                <a:ea typeface="Source Sans Pro"/>
                <a:cs typeface="Source Sans Pro"/>
                <a:sym typeface="Source Sans Pro"/>
              </a:rPr>
              <a:t>Appropriate Discipline</a:t>
            </a:r>
          </a:p>
        </p:txBody>
      </p:sp>
      <p:sp>
        <p:nvSpPr>
          <p:cNvPr id="171" name="Shape 171"/>
          <p:cNvSpPr txBox="1"/>
          <p:nvPr/>
        </p:nvSpPr>
        <p:spPr>
          <a:xfrm>
            <a:off x="457200" y="1676400"/>
            <a:ext cx="8153399" cy="37856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
            </a:r>
            <a:br>
              <a:rPr lang="en-US" sz="2400">
                <a:solidFill>
                  <a:schemeClr val="dk1"/>
                </a:solidFill>
                <a:latin typeface="Libre Baskerville"/>
                <a:ea typeface="Libre Baskerville"/>
                <a:cs typeface="Libre Baskerville"/>
                <a:sym typeface="Libre Baskerville"/>
              </a:rPr>
            </a:br>
            <a:r>
              <a:rPr lang="en-US" sz="2400">
                <a:solidFill>
                  <a:schemeClr val="dk1"/>
                </a:solidFill>
                <a:latin typeface="Libre Baskerville"/>
                <a:ea typeface="Libre Baskerville"/>
                <a:cs typeface="Libre Baskerville"/>
                <a:sym typeface="Libre Baskerville"/>
              </a:rPr>
              <a:t>Children’s ministry volunteers and staff members should never yell, spank, or hit a child. If behavior is </a:t>
            </a:r>
            <a:r>
              <a:rPr lang="en-US" sz="2400" b="1" u="sng">
                <a:solidFill>
                  <a:schemeClr val="dk1"/>
                </a:solidFill>
                <a:latin typeface="Libre Baskerville"/>
                <a:ea typeface="Libre Baskerville"/>
                <a:cs typeface="Libre Baskerville"/>
                <a:sym typeface="Libre Baskerville"/>
              </a:rPr>
              <a:t>uncontrollable</a:t>
            </a:r>
            <a:r>
              <a:rPr lang="en-US" sz="2400" b="1">
                <a:solidFill>
                  <a:schemeClr val="dk1"/>
                </a:solidFill>
                <a:latin typeface="Libre Baskerville"/>
                <a:ea typeface="Libre Baskerville"/>
                <a:cs typeface="Libre Baskerville"/>
                <a:sym typeface="Libre Baskerville"/>
              </a:rPr>
              <a:t> </a:t>
            </a:r>
            <a:r>
              <a:rPr lang="en-US" sz="2400">
                <a:solidFill>
                  <a:schemeClr val="dk1"/>
                </a:solidFill>
                <a:latin typeface="Libre Baskerville"/>
                <a:ea typeface="Libre Baskerville"/>
                <a:cs typeface="Libre Baskerville"/>
                <a:sym typeface="Libre Baskerville"/>
              </a:rPr>
              <a:t>or the child does not respond to the discipline measures above, ask the supervisor to call the parents.</a:t>
            </a:r>
          </a:p>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 </a:t>
            </a:r>
          </a:p>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For further information regarding discipline please speak with the Director of Children’s</a:t>
            </a:r>
          </a:p>
          <a:p>
            <a:pPr marL="0" marR="0" lvl="0" indent="0" algn="l" rtl="0">
              <a:spcBef>
                <a:spcPts val="0"/>
              </a:spcBef>
              <a:buSzPct val="25000"/>
              <a:buNone/>
            </a:pPr>
            <a:r>
              <a:rPr lang="en-US" sz="2400">
                <a:solidFill>
                  <a:schemeClr val="dk1"/>
                </a:solidFill>
                <a:latin typeface="Libre Baskerville"/>
                <a:ea typeface="Libre Baskerville"/>
                <a:cs typeface="Libre Baskerville"/>
                <a:sym typeface="Libre Baskerville"/>
              </a:rPr>
              <a:t>Ministry.</a:t>
            </a:r>
          </a:p>
          <a:p>
            <a:pPr marL="0" marR="0" lvl="0" indent="0" algn="l" rtl="0">
              <a:spcBef>
                <a:spcPts val="0"/>
              </a:spcBef>
              <a:buNone/>
            </a:pPr>
            <a:endParaRPr sz="2400">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906525" y="329919"/>
            <a:ext cx="7772400" cy="631200"/>
          </a:xfrm>
          <a:prstGeom prst="rect">
            <a:avLst/>
          </a:prstGeom>
        </p:spPr>
        <p:txBody>
          <a:bodyPr lIns="91425" tIns="91425" rIns="91425" bIns="91425" anchor="b" anchorCtr="0">
            <a:noAutofit/>
          </a:bodyPr>
          <a:lstStyle/>
          <a:p>
            <a:pPr lvl="0">
              <a:spcBef>
                <a:spcPts val="0"/>
              </a:spcBef>
              <a:buNone/>
            </a:pPr>
            <a:r>
              <a:rPr lang="en-US"/>
              <a:t>Campus Map</a:t>
            </a:r>
          </a:p>
        </p:txBody>
      </p:sp>
      <p:pic>
        <p:nvPicPr>
          <p:cNvPr id="177" name="Shape 177"/>
          <p:cNvPicPr preferRelativeResize="0"/>
          <p:nvPr/>
        </p:nvPicPr>
        <p:blipFill>
          <a:blip r:embed="rId3">
            <a:alphaModFix/>
          </a:blip>
          <a:stretch>
            <a:fillRect/>
          </a:stretch>
        </p:blipFill>
        <p:spPr>
          <a:xfrm>
            <a:off x="745875" y="961125"/>
            <a:ext cx="7715250" cy="544830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457200" y="198150"/>
            <a:ext cx="8229600" cy="838200"/>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4000" b="0" i="0" u="none" strike="noStrike" cap="none">
                <a:solidFill>
                  <a:schemeClr val="dk2"/>
                </a:solidFill>
                <a:latin typeface="Source Sans Pro"/>
                <a:ea typeface="Source Sans Pro"/>
                <a:cs typeface="Source Sans Pro"/>
                <a:sym typeface="Source Sans Pro"/>
              </a:rPr>
              <a:t>Did you know?</a:t>
            </a:r>
          </a:p>
        </p:txBody>
      </p:sp>
      <p:sp>
        <p:nvSpPr>
          <p:cNvPr id="183" name="Shape 183"/>
          <p:cNvSpPr txBox="1">
            <a:spLocks noGrp="1"/>
          </p:cNvSpPr>
          <p:nvPr>
            <p:ph type="body" idx="1"/>
          </p:nvPr>
        </p:nvSpPr>
        <p:spPr>
          <a:xfrm>
            <a:off x="504450" y="1132337"/>
            <a:ext cx="8229600" cy="4593300"/>
          </a:xfrm>
          <a:prstGeom prst="rect">
            <a:avLst/>
          </a:prstGeom>
          <a:noFill/>
          <a:ln>
            <a:noFill/>
          </a:ln>
        </p:spPr>
        <p:txBody>
          <a:bodyPr lIns="91425" tIns="45700" rIns="91425" bIns="45700" anchor="t" anchorCtr="0">
            <a:noAutofit/>
          </a:bodyPr>
          <a:lstStyle/>
          <a:p>
            <a:pPr marL="274320" marR="0" lvl="0" indent="-269335" algn="l" rtl="0">
              <a:lnSpc>
                <a:spcPct val="100000"/>
              </a:lnSpc>
              <a:spcBef>
                <a:spcPts val="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A report of child abuse is made every ten seconds</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More than five children die every day as a result of child abuse.</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Approximately 80% of children that die from abuse are under the age of 4.</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More than 90% of juvenile sexual abuse victims know their perpetrator in some way.</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About 30% of abused and neglected children will later abuse their own children, continuing the horrible cycle of abuse.</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About 80% of 21 year olds that were abused as children met criteria for at least one psychological disorder.</a:t>
            </a:r>
          </a:p>
          <a:p>
            <a:pPr marL="274320" marR="0" lvl="0" indent="-269335" algn="l" rtl="0">
              <a:lnSpc>
                <a:spcPct val="100000"/>
              </a:lnSpc>
              <a:spcBef>
                <a:spcPts val="580"/>
              </a:spcBef>
              <a:spcAft>
                <a:spcPts val="0"/>
              </a:spcAft>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14% of all men in prison in the USA were abused as children.</a:t>
            </a:r>
          </a:p>
          <a:p>
            <a:pPr marL="274320" marR="0" lvl="0" indent="-269335" algn="l" rtl="0">
              <a:lnSpc>
                <a:spcPct val="100000"/>
              </a:lnSpc>
              <a:spcBef>
                <a:spcPts val="580"/>
              </a:spcBef>
              <a:buClr>
                <a:schemeClr val="accent1"/>
              </a:buClr>
              <a:buSzPct val="100000"/>
              <a:buFont typeface="Noto Sans Symbols"/>
              <a:buChar char="●"/>
            </a:pPr>
            <a:r>
              <a:rPr lang="en-US" sz="1800" b="0" i="0" u="none" strike="noStrike" cap="none">
                <a:solidFill>
                  <a:schemeClr val="dk1"/>
                </a:solidFill>
                <a:latin typeface="Libre Baskerville"/>
                <a:ea typeface="Libre Baskerville"/>
                <a:cs typeface="Libre Baskerville"/>
                <a:sym typeface="Libre Baskerville"/>
              </a:rPr>
              <a:t>36% of all women in prison were abused as children. </a:t>
            </a:r>
          </a:p>
        </p:txBody>
      </p:sp>
      <p:pic>
        <p:nvPicPr>
          <p:cNvPr id="184" name="Shape 184"/>
          <p:cNvPicPr preferRelativeResize="0"/>
          <p:nvPr/>
        </p:nvPicPr>
        <p:blipFill>
          <a:blip r:embed="rId3">
            <a:alphaModFix/>
          </a:blip>
          <a:stretch>
            <a:fillRect/>
          </a:stretch>
        </p:blipFill>
        <p:spPr>
          <a:xfrm>
            <a:off x="3097637" y="5172320"/>
            <a:ext cx="3043225" cy="1327375"/>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804175" y="337637"/>
            <a:ext cx="7772400" cy="1143000"/>
          </a:xfrm>
          <a:prstGeom prst="rect">
            <a:avLst/>
          </a:prstGeom>
          <a:noFill/>
          <a:ln>
            <a:noFill/>
          </a:ln>
        </p:spPr>
        <p:txBody>
          <a:bodyPr lIns="91425" tIns="45700" rIns="91425" bIns="91425" anchor="b" anchorCtr="0">
            <a:noAutofit/>
          </a:bodyPr>
          <a:lstStyle/>
          <a:p>
            <a:pPr marL="0" marR="0" lvl="0" indent="0" algn="l" rtl="0">
              <a:spcBef>
                <a:spcPts val="0"/>
              </a:spcBef>
              <a:buClr>
                <a:schemeClr val="dk2"/>
              </a:buClr>
              <a:buSzPct val="25000"/>
              <a:buFont typeface="Source Sans Pro"/>
              <a:buNone/>
            </a:pPr>
            <a:r>
              <a:rPr lang="en-US" sz="3600" b="1"/>
              <a:t>3 </a:t>
            </a:r>
            <a:r>
              <a:rPr lang="en-US" sz="3600" b="1" i="0" u="none" strike="noStrike" cap="none">
                <a:solidFill>
                  <a:schemeClr val="dk2"/>
                </a:solidFill>
                <a:latin typeface="Source Sans Pro"/>
                <a:ea typeface="Source Sans Pro"/>
                <a:cs typeface="Source Sans Pro"/>
                <a:sym typeface="Source Sans Pro"/>
              </a:rPr>
              <a:t>Ways to Report Abuse @ CBC</a:t>
            </a:r>
            <a:br>
              <a:rPr lang="en-US" sz="3600" b="1" i="0" u="none" strike="noStrike" cap="none">
                <a:solidFill>
                  <a:schemeClr val="dk2"/>
                </a:solidFill>
                <a:latin typeface="Source Sans Pro"/>
                <a:ea typeface="Source Sans Pro"/>
                <a:cs typeface="Source Sans Pro"/>
                <a:sym typeface="Source Sans Pro"/>
              </a:rPr>
            </a:br>
            <a:endParaRPr lang="en-US" sz="3600" b="1" i="0" u="none" strike="noStrike" cap="none">
              <a:solidFill>
                <a:schemeClr val="dk2"/>
              </a:solidFill>
              <a:latin typeface="Source Sans Pro"/>
              <a:ea typeface="Source Sans Pro"/>
              <a:cs typeface="Source Sans Pro"/>
              <a:sym typeface="Source Sans Pro"/>
            </a:endParaRPr>
          </a:p>
        </p:txBody>
      </p:sp>
      <p:sp>
        <p:nvSpPr>
          <p:cNvPr id="190" name="Shape 190"/>
          <p:cNvSpPr txBox="1">
            <a:spLocks noGrp="1"/>
          </p:cNvSpPr>
          <p:nvPr>
            <p:ph type="body" idx="1"/>
          </p:nvPr>
        </p:nvSpPr>
        <p:spPr>
          <a:xfrm>
            <a:off x="914400" y="1447800"/>
            <a:ext cx="7772400" cy="4572000"/>
          </a:xfrm>
          <a:prstGeom prst="rect">
            <a:avLst/>
          </a:prstGeom>
          <a:noFill/>
          <a:ln>
            <a:noFill/>
          </a:ln>
        </p:spPr>
        <p:txBody>
          <a:bodyPr lIns="91425" tIns="45700" rIns="91425" bIns="45700" anchor="t" anchorCtr="0">
            <a:noAutofit/>
          </a:bodyPr>
          <a:lstStyle/>
          <a:p>
            <a:pPr marL="274320" marR="0" lvl="0" indent="-274320" algn="l" rtl="0">
              <a:spcBef>
                <a:spcPts val="0"/>
              </a:spcBef>
              <a:spcAft>
                <a:spcPts val="0"/>
              </a:spcAft>
              <a:buClr>
                <a:schemeClr val="accent1"/>
              </a:buClr>
              <a:buSzPct val="85000"/>
              <a:buFont typeface="Noto Sans Symbols"/>
              <a:buChar char="●"/>
            </a:pPr>
            <a:r>
              <a:rPr lang="en-US" sz="2600" b="1" i="0" u="none" strike="noStrike" cap="none">
                <a:solidFill>
                  <a:schemeClr val="dk1"/>
                </a:solidFill>
                <a:latin typeface="Libre Baskerville"/>
                <a:ea typeface="Libre Baskerville"/>
                <a:cs typeface="Libre Baskerville"/>
                <a:sym typeface="Libre Baskerville"/>
              </a:rPr>
              <a:t>1-800-252-5400</a:t>
            </a:r>
            <a:r>
              <a:rPr lang="en-US" sz="2600" b="0" i="0" u="none" strike="noStrike" cap="none">
                <a:solidFill>
                  <a:schemeClr val="dk1"/>
                </a:solidFill>
                <a:latin typeface="Libre Baskerville"/>
                <a:ea typeface="Libre Baskerville"/>
                <a:cs typeface="Libre Baskerville"/>
                <a:sym typeface="Libre Baskerville"/>
              </a:rPr>
              <a:t> - Call our Abuse Hotline toll-free 24 hours a day, 7 days a week, nationwide.</a:t>
            </a:r>
          </a:p>
          <a:p>
            <a:pPr marL="274320" marR="0" lvl="0" indent="-274320" algn="l" rtl="0">
              <a:spcBef>
                <a:spcPts val="580"/>
              </a:spcBef>
              <a:spcAft>
                <a:spcPts val="0"/>
              </a:spcAft>
              <a:buClr>
                <a:schemeClr val="accent1"/>
              </a:buClr>
              <a:buSzPct val="85000"/>
              <a:buFont typeface="Noto Sans Symbols"/>
              <a:buNone/>
            </a:pPr>
            <a:endParaRPr sz="2600" b="0" i="0" u="none" strike="noStrike" cap="none">
              <a:solidFill>
                <a:schemeClr val="dk1"/>
              </a:solidFill>
              <a:latin typeface="Libre Baskerville"/>
              <a:ea typeface="Libre Baskerville"/>
              <a:cs typeface="Libre Baskerville"/>
              <a:sym typeface="Libre Baskerville"/>
            </a:endParaRPr>
          </a:p>
          <a:p>
            <a:pPr marL="274320" marR="0" lvl="0" indent="-274320" algn="l" rtl="0">
              <a:spcBef>
                <a:spcPts val="580"/>
              </a:spcBef>
              <a:spcAft>
                <a:spcPts val="0"/>
              </a:spcAft>
              <a:buClr>
                <a:schemeClr val="accent1"/>
              </a:buClr>
              <a:buSzPct val="85000"/>
              <a:buFont typeface="Noto Sans Symbols"/>
              <a:buChar char="●"/>
            </a:pPr>
            <a:r>
              <a:rPr lang="en-US" sz="2600" b="1" i="0" u="sng" strike="noStrike" cap="none">
                <a:solidFill>
                  <a:schemeClr val="hlink"/>
                </a:solidFill>
                <a:latin typeface="Libre Baskerville"/>
                <a:ea typeface="Libre Baskerville"/>
                <a:cs typeface="Libre Baskerville"/>
                <a:sym typeface="Libre Baskerville"/>
                <a:hlinkClick r:id="rId3"/>
              </a:rPr>
              <a:t>TxAbuseHotline.org</a:t>
            </a:r>
            <a:r>
              <a:rPr lang="en-US" sz="2600" b="0" i="0" u="none" strike="noStrike" cap="none">
                <a:solidFill>
                  <a:schemeClr val="dk1"/>
                </a:solidFill>
                <a:latin typeface="Libre Baskerville"/>
                <a:ea typeface="Libre Baskerville"/>
                <a:cs typeface="Libre Baskerville"/>
                <a:sym typeface="Libre Baskerville"/>
              </a:rPr>
              <a:t> - Report with our secure website and get a response within 24 hours.</a:t>
            </a:r>
          </a:p>
          <a:p>
            <a:pPr marL="274320" marR="0" lvl="0" indent="-274320" algn="l" rtl="0">
              <a:spcBef>
                <a:spcPts val="580"/>
              </a:spcBef>
              <a:spcAft>
                <a:spcPts val="0"/>
              </a:spcAft>
              <a:buClr>
                <a:schemeClr val="accent1"/>
              </a:buClr>
              <a:buSzPct val="85000"/>
              <a:buFont typeface="Noto Sans Symbols"/>
              <a:buNone/>
            </a:pPr>
            <a:endParaRPr sz="2600" b="0" i="0" u="none" strike="noStrike" cap="none">
              <a:solidFill>
                <a:schemeClr val="dk1"/>
              </a:solidFill>
              <a:latin typeface="Libre Baskerville"/>
              <a:ea typeface="Libre Baskerville"/>
              <a:cs typeface="Libre Baskerville"/>
              <a:sym typeface="Libre Baskerville"/>
            </a:endParaRPr>
          </a:p>
          <a:p>
            <a:pPr marL="274320" marR="0" lvl="0" indent="-274320" algn="l" rtl="0">
              <a:spcBef>
                <a:spcPts val="580"/>
              </a:spcBef>
              <a:spcAft>
                <a:spcPts val="0"/>
              </a:spcAft>
              <a:buClr>
                <a:schemeClr val="accent1"/>
              </a:buClr>
              <a:buSzPct val="85000"/>
              <a:buFont typeface="Noto Sans Symbols"/>
              <a:buChar char="●"/>
            </a:pPr>
            <a:r>
              <a:rPr lang="en-US"/>
              <a:t>Report the suspected abuse to the ministry leader or Pastor of the Church.</a:t>
            </a:r>
          </a:p>
          <a:p>
            <a:pPr marL="274320" marR="0" lvl="0" indent="-274320" algn="l" rtl="0">
              <a:spcBef>
                <a:spcPts val="580"/>
              </a:spcBef>
              <a:buClr>
                <a:schemeClr val="accent1"/>
              </a:buClr>
              <a:buSzPct val="85000"/>
              <a:buFont typeface="Noto Sans Symbols"/>
              <a:buNone/>
            </a:pPr>
            <a:endParaRPr sz="2600"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Shape 195"/>
          <p:cNvPicPr preferRelativeResize="0"/>
          <p:nvPr/>
        </p:nvPicPr>
        <p:blipFill rotWithShape="1">
          <a:blip r:embed="rId3">
            <a:alphaModFix/>
          </a:blip>
          <a:srcRect b="14948"/>
          <a:stretch/>
        </p:blipFill>
        <p:spPr>
          <a:xfrm>
            <a:off x="1828800" y="152400"/>
            <a:ext cx="6019799" cy="6476999"/>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Equity">
  <a:themeElements>
    <a:clrScheme name="Equity">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755</Words>
  <Application>Microsoft Office PowerPoint</Application>
  <PresentationFormat>On-screen Show (4:3)</PresentationFormat>
  <Paragraphs>92</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Libre Baskerville</vt:lpstr>
      <vt:lpstr>Georgia</vt:lpstr>
      <vt:lpstr>Source Sans Pro</vt:lpstr>
      <vt:lpstr>Noto Sans Symbols</vt:lpstr>
      <vt:lpstr>Equity</vt:lpstr>
      <vt:lpstr> Chinese Baptist Church  Child Protection Policy Revised April 2016 </vt:lpstr>
      <vt:lpstr>Objectives</vt:lpstr>
      <vt:lpstr>Mission </vt:lpstr>
      <vt:lpstr>Caregiver Expectations</vt:lpstr>
      <vt:lpstr>Child Protection Policy Our first concern is that the children be safe while they are in our care.   </vt:lpstr>
      <vt:lpstr>Protecting the Children  Before They Arrive  Ensuring a safe environment begins long before Sunday morning. Every applicant who wishes to serve in children’s ministry is required to go through a screening process and attend childcare training. </vt:lpstr>
      <vt:lpstr>Screening Procedure </vt:lpstr>
      <vt:lpstr>Protecting the Children As They Arrive and Depart </vt:lpstr>
      <vt:lpstr>Signing a Child in to Children’s Ministry   Any parent who would like his/her child to participate in a children’s ministry program will sign the child in to the appropriate classroom, nursery, or activity when he/she arrives, granting permission for the child to participate in that CBC event or program.   This will authorize CBC to secure medical services for the child in the event of accident or injury if the parents or legal guardians are unavailable. The parent should also use this opportunity to note any allergies or special needs the child may have. </vt:lpstr>
      <vt:lpstr>Protecting the Children While They Are In Our Care </vt:lpstr>
      <vt:lpstr>Protecting the Children While They Are In Our Care </vt:lpstr>
      <vt:lpstr>Appropriate Discipline</vt:lpstr>
      <vt:lpstr>Appropriate Discipline</vt:lpstr>
      <vt:lpstr>Campus Map</vt:lpstr>
      <vt:lpstr>Did you know?</vt:lpstr>
      <vt:lpstr>3 Ways to Report Abuse @ CBC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Chinese Baptist Church  Child Protection Policy Revised April 2016 </dc:title>
  <dc:creator>Jessie Strohmann</dc:creator>
  <cp:lastModifiedBy>Jessie Strohmann</cp:lastModifiedBy>
  <cp:revision>1</cp:revision>
  <dcterms:modified xsi:type="dcterms:W3CDTF">2016-05-24T20:54:51Z</dcterms:modified>
</cp:coreProperties>
</file>